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6858000" cx="9144000"/>
  <p:notesSz cx="6950075" cy="9236075"/>
  <p:embeddedFontLst>
    <p:embeddedFont>
      <p:font typeface="Londrina Solid"/>
      <p:regular r:id="rId25"/>
    </p:embeddedFont>
    <p:embeddedFont>
      <p:font typeface="Century Gothic"/>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30" roundtripDataSignature="AMtx7mjn5ezO7jLz7p3n0sgoy6vUK9CAo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CenturyGothic-regular.fntdata"/><Relationship Id="rId25" Type="http://schemas.openxmlformats.org/officeDocument/2006/relationships/font" Target="fonts/LondrinaSolid-regular.fntdata"/><Relationship Id="rId28" Type="http://schemas.openxmlformats.org/officeDocument/2006/relationships/font" Target="fonts/CenturyGothic-italic.fntdata"/><Relationship Id="rId27" Type="http://schemas.openxmlformats.org/officeDocument/2006/relationships/font" Target="fonts/CenturyGothic-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CenturyGothic-boldItalic.fntdata"/><Relationship Id="rId7" Type="http://schemas.openxmlformats.org/officeDocument/2006/relationships/slide" Target="slides/slide2.xml"/><Relationship Id="rId8" Type="http://schemas.openxmlformats.org/officeDocument/2006/relationships/slide" Target="slides/slide3.xml"/><Relationship Id="rId30"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1" y="0"/>
            <a:ext cx="3012501" cy="462120"/>
          </a:xfrm>
          <a:prstGeom prst="rect">
            <a:avLst/>
          </a:prstGeom>
          <a:noFill/>
          <a:ln>
            <a:noFill/>
          </a:ln>
        </p:spPr>
        <p:txBody>
          <a:bodyPr anchorCtr="0" anchor="t" bIns="46200" lIns="92425" spcFirstLastPara="1" rIns="92425" wrap="square" tIns="46200">
            <a:noAutofit/>
          </a:bodyPr>
          <a:lstStyle>
            <a:lvl1pPr lvl="0" marR="0" rtl="0" algn="l">
              <a:lnSpc>
                <a:spcPct val="100000"/>
              </a:lnSpc>
              <a:spcBef>
                <a:spcPts val="0"/>
              </a:spcBef>
              <a:spcAft>
                <a:spcPts val="0"/>
              </a:spcAft>
              <a:buClr>
                <a:schemeClr val="dk1"/>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935971" y="0"/>
            <a:ext cx="3012500" cy="462120"/>
          </a:xfrm>
          <a:prstGeom prst="rect">
            <a:avLst/>
          </a:prstGeom>
          <a:noFill/>
          <a:ln>
            <a:noFill/>
          </a:ln>
        </p:spPr>
        <p:txBody>
          <a:bodyPr anchorCtr="0" anchor="t" bIns="46200" lIns="92425" spcFirstLastPara="1" rIns="92425" wrap="square" tIns="46200">
            <a:noAutofit/>
          </a:bodyPr>
          <a:lstStyle>
            <a:lvl1pPr lvl="0" marR="0" rtl="0" algn="r">
              <a:lnSpc>
                <a:spcPct val="100000"/>
              </a:lnSpc>
              <a:spcBef>
                <a:spcPts val="0"/>
              </a:spcBef>
              <a:spcAft>
                <a:spcPts val="0"/>
              </a:spcAft>
              <a:buClr>
                <a:schemeClr val="dk1"/>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166813" y="692150"/>
            <a:ext cx="4618037"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695809" y="4387767"/>
            <a:ext cx="5560060" cy="4155919"/>
          </a:xfrm>
          <a:prstGeom prst="rect">
            <a:avLst/>
          </a:prstGeom>
          <a:noFill/>
          <a:ln>
            <a:noFill/>
          </a:ln>
        </p:spPr>
        <p:txBody>
          <a:bodyPr anchorCtr="0" anchor="t" bIns="46200" lIns="92425" spcFirstLastPara="1" rIns="92425" wrap="square" tIns="46200">
            <a:noAutofit/>
          </a:bodyPr>
          <a:lstStyle>
            <a:lvl1pPr indent="-228600" lvl="0" marL="4572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1" y="8772378"/>
            <a:ext cx="3012501" cy="462120"/>
          </a:xfrm>
          <a:prstGeom prst="rect">
            <a:avLst/>
          </a:prstGeom>
          <a:noFill/>
          <a:ln>
            <a:noFill/>
          </a:ln>
        </p:spPr>
        <p:txBody>
          <a:bodyPr anchorCtr="0" anchor="b" bIns="46200" lIns="92425" spcFirstLastPara="1" rIns="92425" wrap="square" tIns="46200">
            <a:noAutofit/>
          </a:bodyPr>
          <a:lstStyle>
            <a:lvl1pPr lvl="0" marR="0" rtl="0" algn="l">
              <a:lnSpc>
                <a:spcPct val="100000"/>
              </a:lnSpc>
              <a:spcBef>
                <a:spcPts val="0"/>
              </a:spcBef>
              <a:spcAft>
                <a:spcPts val="0"/>
              </a:spcAft>
              <a:buClr>
                <a:schemeClr val="dk1"/>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935971" y="8772378"/>
            <a:ext cx="3012500" cy="462120"/>
          </a:xfrm>
          <a:prstGeom prst="rect">
            <a:avLst/>
          </a:prstGeom>
          <a:noFill/>
          <a:ln>
            <a:noFill/>
          </a:ln>
        </p:spPr>
        <p:txBody>
          <a:bodyPr anchorCtr="0" anchor="b" bIns="46200" lIns="92425" spcFirstLastPara="1" rIns="92425" wrap="square" tIns="46200">
            <a:noAutofit/>
          </a:bodyPr>
          <a:lstStyle/>
          <a:p>
            <a:pPr indent="0" lvl="0" marL="0" marR="0" rtl="0" algn="r">
              <a:lnSpc>
                <a:spcPct val="100000"/>
              </a:lnSpc>
              <a:spcBef>
                <a:spcPts val="0"/>
              </a:spcBef>
              <a:spcAft>
                <a:spcPts val="0"/>
              </a:spcAft>
              <a:buClr>
                <a:schemeClr val="dk1"/>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1:notes"/>
          <p:cNvSpPr/>
          <p:nvPr>
            <p:ph idx="2" type="sldImg"/>
          </p:nvPr>
        </p:nvSpPr>
        <p:spPr>
          <a:xfrm>
            <a:off x="1166813" y="692150"/>
            <a:ext cx="4618037"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49" name="Google Shape;149;p1:notes"/>
          <p:cNvSpPr txBox="1"/>
          <p:nvPr>
            <p:ph idx="1" type="body"/>
          </p:nvPr>
        </p:nvSpPr>
        <p:spPr>
          <a:xfrm>
            <a:off x="695809" y="4387767"/>
            <a:ext cx="5560060" cy="4155919"/>
          </a:xfrm>
          <a:prstGeom prst="rect">
            <a:avLst/>
          </a:prstGeom>
          <a:noFill/>
          <a:ln>
            <a:noFill/>
          </a:ln>
        </p:spPr>
        <p:txBody>
          <a:bodyPr anchorCtr="0" anchor="t" bIns="46200" lIns="92425" spcFirstLastPara="1" rIns="92425" wrap="square" tIns="46200">
            <a:noAutofit/>
          </a:bodyPr>
          <a:lstStyle/>
          <a:p>
            <a:pPr indent="0" lvl="0" marL="0" marR="0" rtl="0" algn="l">
              <a:lnSpc>
                <a:spcPct val="100000"/>
              </a:lnSpc>
              <a:spcBef>
                <a:spcPts val="0"/>
              </a:spcBef>
              <a:spcAft>
                <a:spcPts val="0"/>
              </a:spcAft>
              <a:buClr>
                <a:schemeClr val="dk1"/>
              </a:buClr>
              <a:buSzPts val="1200"/>
              <a:buFont typeface="Arial"/>
              <a:buNone/>
            </a:pPr>
            <a:r>
              <a:rPr lang="en-US">
                <a:latin typeface="Arial"/>
                <a:ea typeface="Arial"/>
                <a:cs typeface="Arial"/>
                <a:sym typeface="Arial"/>
              </a:rPr>
              <a:t>Please remember to fill in the red text areas with your school’s information.</a:t>
            </a:r>
            <a:endParaRPr/>
          </a:p>
          <a:p>
            <a:pPr indent="0" lvl="0" marL="0" marR="0" rtl="0" algn="l">
              <a:lnSpc>
                <a:spcPct val="100000"/>
              </a:lnSpc>
              <a:spcBef>
                <a:spcPts val="0"/>
              </a:spcBef>
              <a:spcAft>
                <a:spcPts val="0"/>
              </a:spcAft>
              <a:buClr>
                <a:schemeClr val="dk1"/>
              </a:buClr>
              <a:buSzPts val="1200"/>
              <a:buFont typeface="Arial"/>
              <a:buNone/>
            </a:pPr>
            <a:r>
              <a:t/>
            </a:r>
            <a:endParaRPr>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Arial"/>
              <a:buNone/>
            </a:pPr>
            <a:r>
              <a:t/>
            </a:r>
            <a:endParaRPr>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Arial"/>
              <a:buNone/>
            </a:pPr>
            <a:r>
              <a:t/>
            </a:r>
            <a:endParaRPr>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Arial"/>
              <a:buNone/>
            </a:pPr>
            <a:r>
              <a:rPr i="1" lang="en-US">
                <a:latin typeface="Arial"/>
                <a:ea typeface="Arial"/>
                <a:cs typeface="Arial"/>
                <a:sym typeface="Arial"/>
              </a:rPr>
              <a:t>(Assurance 11c)</a:t>
            </a:r>
            <a:endParaRPr i="1"/>
          </a:p>
          <a:p>
            <a:pPr indent="0" lvl="0" marL="0" rtl="0" algn="l">
              <a:lnSpc>
                <a:spcPct val="100000"/>
              </a:lnSpc>
              <a:spcBef>
                <a:spcPts val="360"/>
              </a:spcBef>
              <a:spcAft>
                <a:spcPts val="0"/>
              </a:spcAft>
              <a:buSzPts val="1400"/>
              <a:buNone/>
            </a:pPr>
            <a:r>
              <a:t/>
            </a:r>
            <a:endParaRPr/>
          </a:p>
        </p:txBody>
      </p:sp>
      <p:sp>
        <p:nvSpPr>
          <p:cNvPr id="150" name="Google Shape;150;p1:notes"/>
          <p:cNvSpPr txBox="1"/>
          <p:nvPr>
            <p:ph idx="12" type="sldNum"/>
          </p:nvPr>
        </p:nvSpPr>
        <p:spPr>
          <a:xfrm>
            <a:off x="3935971" y="8772378"/>
            <a:ext cx="3012500" cy="462120"/>
          </a:xfrm>
          <a:prstGeom prst="rect">
            <a:avLst/>
          </a:prstGeom>
          <a:noFill/>
          <a:ln>
            <a:noFill/>
          </a:ln>
        </p:spPr>
        <p:txBody>
          <a:bodyPr anchorCtr="0" anchor="b" bIns="46200" lIns="92425" spcFirstLastPara="1" rIns="92425" wrap="square" tIns="462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0:notes"/>
          <p:cNvSpPr/>
          <p:nvPr>
            <p:ph idx="2" type="sldImg"/>
          </p:nvPr>
        </p:nvSpPr>
        <p:spPr>
          <a:xfrm>
            <a:off x="1166813" y="692150"/>
            <a:ext cx="4618037"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11" name="Google Shape;211;p10:notes"/>
          <p:cNvSpPr txBox="1"/>
          <p:nvPr>
            <p:ph idx="1" type="body"/>
          </p:nvPr>
        </p:nvSpPr>
        <p:spPr>
          <a:xfrm>
            <a:off x="695809" y="4387767"/>
            <a:ext cx="5560060" cy="4155919"/>
          </a:xfrm>
          <a:prstGeom prst="rect">
            <a:avLst/>
          </a:prstGeom>
          <a:noFill/>
          <a:ln>
            <a:noFill/>
          </a:ln>
        </p:spPr>
        <p:txBody>
          <a:bodyPr anchorCtr="0" anchor="t" bIns="46200" lIns="92425" spcFirstLastPara="1" rIns="92425" wrap="square" tIns="46200">
            <a:noAutofit/>
          </a:bodyPr>
          <a:lstStyle/>
          <a:p>
            <a:pPr indent="0" lvl="0" marL="0" marR="0" rtl="0" algn="l">
              <a:lnSpc>
                <a:spcPct val="100000"/>
              </a:lnSpc>
              <a:spcBef>
                <a:spcPts val="0"/>
              </a:spcBef>
              <a:spcAft>
                <a:spcPts val="0"/>
              </a:spcAft>
              <a:buClr>
                <a:schemeClr val="dk1"/>
              </a:buClr>
              <a:buSzPts val="1200"/>
              <a:buFont typeface="Arial"/>
              <a:buNone/>
            </a:pPr>
            <a:r>
              <a:rPr lang="en-US">
                <a:latin typeface="Arial"/>
                <a:ea typeface="Arial"/>
                <a:cs typeface="Arial"/>
                <a:sym typeface="Arial"/>
              </a:rPr>
              <a:t>Assessments—Add specific information on the assessments administered at the school</a:t>
            </a:r>
            <a:endParaRPr/>
          </a:p>
          <a:p>
            <a:pPr indent="0" lvl="0" marL="0" rtl="0" algn="l">
              <a:lnSpc>
                <a:spcPct val="100000"/>
              </a:lnSpc>
              <a:spcBef>
                <a:spcPts val="360"/>
              </a:spcBef>
              <a:spcAft>
                <a:spcPts val="0"/>
              </a:spcAft>
              <a:buSzPts val="1400"/>
              <a:buNone/>
            </a:pPr>
            <a:r>
              <a:t/>
            </a:r>
            <a:endParaRPr/>
          </a:p>
          <a:p>
            <a:pPr indent="0" lvl="0" marL="0" marR="0" rtl="0" algn="l">
              <a:lnSpc>
                <a:spcPct val="100000"/>
              </a:lnSpc>
              <a:spcBef>
                <a:spcPts val="360"/>
              </a:spcBef>
              <a:spcAft>
                <a:spcPts val="0"/>
              </a:spcAft>
              <a:buClr>
                <a:srgbClr val="000000"/>
              </a:buClr>
              <a:buSzPts val="1400"/>
              <a:buFont typeface="Arial"/>
              <a:buNone/>
            </a:pPr>
            <a:r>
              <a:rPr lang="en-US" sz="1200">
                <a:solidFill>
                  <a:schemeClr val="dk1"/>
                </a:solidFill>
              </a:rPr>
              <a:t>Below is an outline the Alachua County Progress Monitoring cycle for 2021-2022.</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i="1" lang="en-US"/>
              <a:t>(Assurance 11c &amp; d)</a:t>
            </a:r>
            <a:endParaRPr/>
          </a:p>
          <a:p>
            <a:pPr indent="0" lvl="0" marL="0" rtl="0" algn="l">
              <a:lnSpc>
                <a:spcPct val="100000"/>
              </a:lnSpc>
              <a:spcBef>
                <a:spcPts val="360"/>
              </a:spcBef>
              <a:spcAft>
                <a:spcPts val="0"/>
              </a:spcAft>
              <a:buSzPts val="1400"/>
              <a:buNone/>
            </a:pPr>
            <a:r>
              <a:t/>
            </a:r>
            <a:endParaRPr i="1"/>
          </a:p>
          <a:p>
            <a:pPr indent="-228600" lvl="0" marL="457200" marR="0" rtl="0" algn="l">
              <a:lnSpc>
                <a:spcPct val="100000"/>
              </a:lnSpc>
              <a:spcBef>
                <a:spcPts val="360"/>
              </a:spcBef>
              <a:spcAft>
                <a:spcPts val="0"/>
              </a:spcAft>
              <a:buSzPts val="1400"/>
              <a:buNone/>
            </a:pPr>
            <a:r>
              <a:rPr b="1" i="0" lang="en-US" sz="1200" u="none" cap="none" strike="noStrike">
                <a:solidFill>
                  <a:schemeClr val="dk1"/>
                </a:solidFill>
                <a:latin typeface="Arial"/>
                <a:ea typeface="Arial"/>
                <a:cs typeface="Arial"/>
                <a:sym typeface="Arial"/>
              </a:rPr>
              <a:t>K-5 ELA Tools:</a:t>
            </a:r>
            <a:endParaRPr b="0" i="0" sz="1200" u="none" cap="none" strike="noStrike">
              <a:solidFill>
                <a:schemeClr val="dk1"/>
              </a:solidFill>
              <a:latin typeface="Arial"/>
              <a:ea typeface="Arial"/>
              <a:cs typeface="Arial"/>
              <a:sym typeface="Arial"/>
            </a:endParaRPr>
          </a:p>
          <a:p>
            <a:pPr indent="-228600" lvl="0" marL="457200" marR="0" rtl="0" algn="l">
              <a:lnSpc>
                <a:spcPct val="100000"/>
              </a:lnSpc>
              <a:spcBef>
                <a:spcPts val="360"/>
              </a:spcBef>
              <a:spcAft>
                <a:spcPts val="0"/>
              </a:spcAft>
              <a:buSzPts val="1400"/>
              <a:buNone/>
            </a:pPr>
            <a:r>
              <a:rPr b="1" i="0" lang="en-US" sz="1200" u="none" cap="none" strike="noStrike">
                <a:solidFill>
                  <a:schemeClr val="dk1"/>
                </a:solidFill>
                <a:latin typeface="Arial"/>
                <a:ea typeface="Arial"/>
                <a:cs typeface="Arial"/>
                <a:sym typeface="Arial"/>
              </a:rPr>
              <a:t>FLKRS </a:t>
            </a:r>
            <a:r>
              <a:rPr b="0" i="0" lang="en-US" sz="1200" u="none" cap="none" strike="noStrike">
                <a:solidFill>
                  <a:schemeClr val="dk1"/>
                </a:solidFill>
                <a:latin typeface="Arial"/>
                <a:ea typeface="Arial"/>
                <a:cs typeface="Arial"/>
                <a:sym typeface="Arial"/>
              </a:rPr>
              <a:t>(K only - statutorily required during the first 30 days of school)</a:t>
            </a:r>
            <a:endParaRPr/>
          </a:p>
          <a:p>
            <a:pPr indent="-228600" lvl="0" marL="457200" marR="0" rtl="0" algn="l">
              <a:lnSpc>
                <a:spcPct val="100000"/>
              </a:lnSpc>
              <a:spcBef>
                <a:spcPts val="360"/>
              </a:spcBef>
              <a:spcAft>
                <a:spcPts val="0"/>
              </a:spcAft>
              <a:buSzPts val="1400"/>
              <a:buNone/>
            </a:pPr>
            <a:r>
              <a:rPr b="1" i="0" lang="en-US" sz="1200" u="none" cap="none" strike="noStrike">
                <a:solidFill>
                  <a:schemeClr val="dk1"/>
                </a:solidFill>
                <a:latin typeface="Arial"/>
                <a:ea typeface="Arial"/>
                <a:cs typeface="Arial"/>
                <a:sym typeface="Arial"/>
              </a:rPr>
              <a:t>DIBELS</a:t>
            </a:r>
            <a:r>
              <a:rPr b="0" i="0" lang="en-US" sz="1200" u="none" cap="none" strike="noStrike">
                <a:solidFill>
                  <a:schemeClr val="dk1"/>
                </a:solidFill>
                <a:latin typeface="Arial"/>
                <a:ea typeface="Arial"/>
                <a:cs typeface="Arial"/>
                <a:sym typeface="Arial"/>
              </a:rPr>
              <a:t> (ALL students in grades K-5, three times per year--beginning, middle, end)</a:t>
            </a:r>
            <a:endParaRPr/>
          </a:p>
          <a:p>
            <a:pPr indent="-228600" lvl="1" marL="914400" rtl="0" algn="l">
              <a:lnSpc>
                <a:spcPct val="100000"/>
              </a:lnSpc>
              <a:spcBef>
                <a:spcPts val="360"/>
              </a:spcBef>
              <a:spcAft>
                <a:spcPts val="0"/>
              </a:spcAft>
              <a:buSzPts val="1400"/>
              <a:buNone/>
            </a:pPr>
            <a:r>
              <a:rPr b="0" i="0" lang="en-US" sz="1200" u="none" cap="none" strike="noStrike">
                <a:solidFill>
                  <a:schemeClr val="dk1"/>
                </a:solidFill>
                <a:latin typeface="Arial"/>
                <a:ea typeface="Arial"/>
                <a:cs typeface="Arial"/>
                <a:sym typeface="Arial"/>
              </a:rPr>
              <a:t>Students who are working below expectation should have more frequent fluency measures--more to come</a:t>
            </a:r>
            <a:endParaRPr/>
          </a:p>
          <a:p>
            <a:pPr indent="-228600" lvl="0" marL="457200" marR="0" rtl="0" algn="l">
              <a:lnSpc>
                <a:spcPct val="100000"/>
              </a:lnSpc>
              <a:spcBef>
                <a:spcPts val="360"/>
              </a:spcBef>
              <a:spcAft>
                <a:spcPts val="0"/>
              </a:spcAft>
              <a:buSzPts val="1400"/>
              <a:buNone/>
            </a:pPr>
            <a:r>
              <a:rPr b="1" i="0" lang="en-US" sz="1200" u="none" cap="none" strike="noStrike">
                <a:solidFill>
                  <a:schemeClr val="dk1"/>
                </a:solidFill>
                <a:latin typeface="Arial"/>
                <a:ea typeface="Arial"/>
                <a:cs typeface="Arial"/>
                <a:sym typeface="Arial"/>
              </a:rPr>
              <a:t>AIMS</a:t>
            </a:r>
            <a:r>
              <a:rPr b="0" i="0" lang="en-US" sz="1200" u="none" cap="none" strike="noStrike">
                <a:solidFill>
                  <a:schemeClr val="dk1"/>
                </a:solidFill>
                <a:latin typeface="Arial"/>
                <a:ea typeface="Arial"/>
                <a:cs typeface="Arial"/>
                <a:sym typeface="Arial"/>
              </a:rPr>
              <a:t> (Grades 2-5, three times per year--Q1, Q2, Q3)</a:t>
            </a:r>
            <a:endParaRPr/>
          </a:p>
          <a:p>
            <a:pPr indent="-228600" lvl="0" marL="457200" marR="0" rtl="0" algn="l">
              <a:lnSpc>
                <a:spcPct val="100000"/>
              </a:lnSpc>
              <a:spcBef>
                <a:spcPts val="360"/>
              </a:spcBef>
              <a:spcAft>
                <a:spcPts val="0"/>
              </a:spcAft>
              <a:buSzPts val="1400"/>
              <a:buNone/>
            </a:pPr>
            <a:r>
              <a:rPr b="1" i="0" lang="en-US" sz="1200" u="none" cap="none" strike="noStrike">
                <a:solidFill>
                  <a:schemeClr val="dk1"/>
                </a:solidFill>
                <a:latin typeface="Arial"/>
                <a:ea typeface="Arial"/>
                <a:cs typeface="Arial"/>
                <a:sym typeface="Arial"/>
              </a:rPr>
              <a:t>ISIP </a:t>
            </a:r>
            <a:r>
              <a:rPr b="0" i="0" lang="en-US" sz="1200" u="none" cap="none" strike="noStrike">
                <a:solidFill>
                  <a:schemeClr val="dk1"/>
                </a:solidFill>
                <a:latin typeface="Arial"/>
                <a:ea typeface="Arial"/>
                <a:cs typeface="Arial"/>
                <a:sym typeface="Arial"/>
              </a:rPr>
              <a:t>(K-5, can be bimonthly or monthly, up to school, info on how to manage ISIP will be released soon</a:t>
            </a:r>
            <a:endParaRPr/>
          </a:p>
          <a:p>
            <a:pPr indent="-228600" lvl="0" marL="457200" marR="0" rtl="0" algn="l">
              <a:lnSpc>
                <a:spcPct val="100000"/>
              </a:lnSpc>
              <a:spcBef>
                <a:spcPts val="360"/>
              </a:spcBef>
              <a:spcAft>
                <a:spcPts val="0"/>
              </a:spcAft>
              <a:buSzPts val="1400"/>
              <a:buNone/>
            </a:pPr>
            <a:r>
              <a:rPr b="1" i="0" lang="en-US" sz="1200" u="none" cap="none" strike="noStrike">
                <a:solidFill>
                  <a:schemeClr val="dk1"/>
                </a:solidFill>
                <a:latin typeface="Arial"/>
                <a:ea typeface="Arial"/>
                <a:cs typeface="Arial"/>
                <a:sym typeface="Arial"/>
              </a:rPr>
              <a:t>Formative Assessment Options:  </a:t>
            </a:r>
            <a:r>
              <a:rPr b="0" i="0" lang="en-US" sz="1200" u="none" cap="none" strike="noStrike">
                <a:solidFill>
                  <a:schemeClr val="dk1"/>
                </a:solidFill>
                <a:latin typeface="Arial"/>
                <a:ea typeface="Arial"/>
                <a:cs typeface="Arial"/>
                <a:sym typeface="Arial"/>
              </a:rPr>
              <a:t>The expectation is for schools to use the Benchmark Advance Assessments--the frequency and how they are implemented are up to the school</a:t>
            </a:r>
            <a:endParaRPr/>
          </a:p>
          <a:p>
            <a:pPr indent="-228600" lvl="0" marL="457200" marR="0" rtl="0" algn="l">
              <a:lnSpc>
                <a:spcPct val="100000"/>
              </a:lnSpc>
              <a:spcBef>
                <a:spcPts val="360"/>
              </a:spcBef>
              <a:spcAft>
                <a:spcPts val="0"/>
              </a:spcAft>
              <a:buSzPts val="1400"/>
              <a:buNone/>
            </a:pPr>
            <a:r>
              <a:rPr b="1" i="0" lang="en-US" sz="1200" u="none" cap="none" strike="noStrike">
                <a:solidFill>
                  <a:schemeClr val="dk1"/>
                </a:solidFill>
                <a:latin typeface="Arial"/>
                <a:ea typeface="Arial"/>
                <a:cs typeface="Arial"/>
                <a:sym typeface="Arial"/>
              </a:rPr>
              <a:t>K-5 Math Tools:</a:t>
            </a:r>
            <a:endParaRPr b="0" i="0" sz="1200" u="none" cap="none" strike="noStrike">
              <a:solidFill>
                <a:schemeClr val="dk1"/>
              </a:solidFill>
              <a:latin typeface="Arial"/>
              <a:ea typeface="Arial"/>
              <a:cs typeface="Arial"/>
              <a:sym typeface="Arial"/>
            </a:endParaRPr>
          </a:p>
          <a:p>
            <a:pPr indent="-228600" lvl="0" marL="457200" marR="0" rtl="0" algn="l">
              <a:lnSpc>
                <a:spcPct val="100000"/>
              </a:lnSpc>
              <a:spcBef>
                <a:spcPts val="360"/>
              </a:spcBef>
              <a:spcAft>
                <a:spcPts val="0"/>
              </a:spcAft>
              <a:buSzPts val="1400"/>
              <a:buNone/>
            </a:pPr>
            <a:r>
              <a:rPr b="1" i="0" lang="en-US" sz="1200" u="none" cap="none" strike="noStrike">
                <a:solidFill>
                  <a:schemeClr val="dk1"/>
                </a:solidFill>
                <a:latin typeface="Arial"/>
                <a:ea typeface="Arial"/>
                <a:cs typeface="Arial"/>
                <a:sym typeface="Arial"/>
              </a:rPr>
              <a:t>AIMS</a:t>
            </a:r>
            <a:r>
              <a:rPr b="0" i="0" lang="en-US" sz="1200" u="none" cap="none" strike="noStrike">
                <a:solidFill>
                  <a:schemeClr val="dk1"/>
                </a:solidFill>
                <a:latin typeface="Arial"/>
                <a:ea typeface="Arial"/>
                <a:cs typeface="Arial"/>
                <a:sym typeface="Arial"/>
              </a:rPr>
              <a:t> (Grades K-5, three times per year--Q1, Q2, Q3)</a:t>
            </a:r>
            <a:endParaRPr/>
          </a:p>
          <a:p>
            <a:pPr indent="-228600" lvl="0" marL="457200" marR="0" rtl="0" algn="l">
              <a:lnSpc>
                <a:spcPct val="100000"/>
              </a:lnSpc>
              <a:spcBef>
                <a:spcPts val="360"/>
              </a:spcBef>
              <a:spcAft>
                <a:spcPts val="0"/>
              </a:spcAft>
              <a:buSzPts val="1400"/>
              <a:buNone/>
            </a:pPr>
            <a:r>
              <a:rPr b="1" i="0" lang="en-US" sz="1200" u="none" cap="none" strike="noStrike">
                <a:solidFill>
                  <a:schemeClr val="dk1"/>
                </a:solidFill>
                <a:latin typeface="Arial"/>
                <a:ea typeface="Arial"/>
                <a:cs typeface="Arial"/>
                <a:sym typeface="Arial"/>
              </a:rPr>
              <a:t>ISIP </a:t>
            </a:r>
            <a:r>
              <a:rPr b="0" i="0" lang="en-US" sz="1200" u="none" cap="none" strike="noStrike">
                <a:solidFill>
                  <a:schemeClr val="dk1"/>
                </a:solidFill>
                <a:latin typeface="Arial"/>
                <a:ea typeface="Arial"/>
                <a:cs typeface="Arial"/>
                <a:sym typeface="Arial"/>
              </a:rPr>
              <a:t>(K-5, can be bimonthly or monthly (up to school) info on how to manage ISIP will be released soon</a:t>
            </a:r>
            <a:endParaRPr/>
          </a:p>
          <a:p>
            <a:pPr indent="-228600" lvl="0" marL="457200" marR="0" rtl="0" algn="l">
              <a:lnSpc>
                <a:spcPct val="100000"/>
              </a:lnSpc>
              <a:spcBef>
                <a:spcPts val="360"/>
              </a:spcBef>
              <a:spcAft>
                <a:spcPts val="0"/>
              </a:spcAft>
              <a:buSzPts val="1400"/>
              <a:buNone/>
            </a:pPr>
            <a:r>
              <a:rPr b="1" i="0" lang="en-US" sz="1200" u="none" cap="none" strike="noStrike">
                <a:solidFill>
                  <a:schemeClr val="dk1"/>
                </a:solidFill>
                <a:latin typeface="Arial"/>
                <a:ea typeface="Arial"/>
                <a:cs typeface="Arial"/>
                <a:sym typeface="Arial"/>
              </a:rPr>
              <a:t>Formative Assessment Options:  </a:t>
            </a:r>
            <a:r>
              <a:rPr b="0" i="0" lang="en-US" sz="1200" u="none" cap="none" strike="noStrike">
                <a:solidFill>
                  <a:schemeClr val="dk1"/>
                </a:solidFill>
                <a:latin typeface="Arial"/>
                <a:ea typeface="Arial"/>
                <a:cs typeface="Arial"/>
                <a:sym typeface="Arial"/>
              </a:rPr>
              <a:t>The expectation is for schools to use the Big Ideas Assessments--the frequency and how they are implemented are up to the school</a:t>
            </a:r>
            <a:endParaRPr/>
          </a:p>
          <a:p>
            <a:pPr indent="-228600" lvl="0" marL="457200" marR="0" rtl="0" algn="l">
              <a:lnSpc>
                <a:spcPct val="100000"/>
              </a:lnSpc>
              <a:spcBef>
                <a:spcPts val="360"/>
              </a:spcBef>
              <a:spcAft>
                <a:spcPts val="0"/>
              </a:spcAft>
              <a:buSzPts val="1400"/>
              <a:buNone/>
            </a:pPr>
            <a:r>
              <a:rPr b="1" i="0" lang="en-US" sz="1200" u="none" cap="none" strike="noStrike">
                <a:solidFill>
                  <a:schemeClr val="dk1"/>
                </a:solidFill>
                <a:latin typeface="Arial"/>
                <a:ea typeface="Arial"/>
                <a:cs typeface="Arial"/>
                <a:sym typeface="Arial"/>
              </a:rPr>
              <a:t>3-5 Science Tool:</a:t>
            </a:r>
            <a:br>
              <a:rPr b="0" i="0" lang="en-US" sz="1200" u="none" cap="none" strike="noStrike">
                <a:solidFill>
                  <a:schemeClr val="dk1"/>
                </a:solidFill>
                <a:latin typeface="Arial"/>
                <a:ea typeface="Arial"/>
                <a:cs typeface="Arial"/>
                <a:sym typeface="Arial"/>
              </a:rPr>
            </a:br>
            <a:endParaRPr b="0" i="0" sz="1200" u="none" cap="none" strike="noStrike">
              <a:solidFill>
                <a:schemeClr val="dk1"/>
              </a:solidFill>
              <a:latin typeface="Arial"/>
              <a:ea typeface="Arial"/>
              <a:cs typeface="Arial"/>
              <a:sym typeface="Arial"/>
            </a:endParaRPr>
          </a:p>
          <a:p>
            <a:pPr indent="-228600" lvl="0" marL="457200" marR="0" rtl="0" algn="l">
              <a:lnSpc>
                <a:spcPct val="100000"/>
              </a:lnSpc>
              <a:spcBef>
                <a:spcPts val="360"/>
              </a:spcBef>
              <a:spcAft>
                <a:spcPts val="0"/>
              </a:spcAft>
              <a:buSzPts val="1400"/>
              <a:buNone/>
            </a:pPr>
            <a:r>
              <a:rPr b="1" i="0" lang="en-US" sz="1200" u="none" cap="none" strike="noStrike">
                <a:solidFill>
                  <a:schemeClr val="dk1"/>
                </a:solidFill>
                <a:latin typeface="Arial"/>
                <a:ea typeface="Arial"/>
                <a:cs typeface="Arial"/>
                <a:sym typeface="Arial"/>
              </a:rPr>
              <a:t>AIMS</a:t>
            </a:r>
            <a:r>
              <a:rPr b="0" i="0" lang="en-US" sz="1200" u="none" cap="none" strike="noStrike">
                <a:solidFill>
                  <a:schemeClr val="dk1"/>
                </a:solidFill>
                <a:latin typeface="Arial"/>
                <a:ea typeface="Arial"/>
                <a:cs typeface="Arial"/>
                <a:sym typeface="Arial"/>
              </a:rPr>
              <a:t> (Grades 3-5, three times per year--Q1, Q2, Q3)</a:t>
            </a:r>
            <a:endParaRPr/>
          </a:p>
          <a:p>
            <a:pPr indent="-228600" lvl="0" marL="457200" marR="0" rtl="0" algn="l">
              <a:lnSpc>
                <a:spcPct val="100000"/>
              </a:lnSpc>
              <a:spcBef>
                <a:spcPts val="360"/>
              </a:spcBef>
              <a:spcAft>
                <a:spcPts val="0"/>
              </a:spcAft>
              <a:buSzPts val="1400"/>
              <a:buNone/>
            </a:pPr>
            <a:r>
              <a:rPr b="1" i="0" lang="en-US" sz="1200" u="none" cap="none" strike="noStrike">
                <a:solidFill>
                  <a:schemeClr val="dk1"/>
                </a:solidFill>
                <a:latin typeface="Arial"/>
                <a:ea typeface="Arial"/>
                <a:cs typeface="Arial"/>
                <a:sym typeface="Arial"/>
              </a:rPr>
              <a:t>Formative Assessment Options:  </a:t>
            </a:r>
            <a:r>
              <a:rPr b="0" i="0" lang="en-US" sz="1200" u="none" cap="none" strike="noStrike">
                <a:solidFill>
                  <a:schemeClr val="dk1"/>
                </a:solidFill>
                <a:latin typeface="Arial"/>
                <a:ea typeface="Arial"/>
                <a:cs typeface="Arial"/>
                <a:sym typeface="Arial"/>
              </a:rPr>
              <a:t>The expectation is for schools to use the HMH Science Assessments--the frequency and how they are implemented are up to the school</a:t>
            </a:r>
            <a:endParaRPr/>
          </a:p>
          <a:p>
            <a:pPr indent="0" lvl="0" marL="0" rtl="0" algn="l">
              <a:lnSpc>
                <a:spcPct val="100000"/>
              </a:lnSpc>
              <a:spcBef>
                <a:spcPts val="360"/>
              </a:spcBef>
              <a:spcAft>
                <a:spcPts val="0"/>
              </a:spcAft>
              <a:buSzPts val="1400"/>
              <a:buNone/>
            </a:pPr>
            <a:r>
              <a:t/>
            </a:r>
            <a:endParaRPr i="1"/>
          </a:p>
        </p:txBody>
      </p:sp>
      <p:sp>
        <p:nvSpPr>
          <p:cNvPr id="212" name="Google Shape;212;p10:notes"/>
          <p:cNvSpPr txBox="1"/>
          <p:nvPr>
            <p:ph idx="12" type="sldNum"/>
          </p:nvPr>
        </p:nvSpPr>
        <p:spPr>
          <a:xfrm>
            <a:off x="3935971" y="8772378"/>
            <a:ext cx="3012500" cy="462120"/>
          </a:xfrm>
          <a:prstGeom prst="rect">
            <a:avLst/>
          </a:prstGeom>
          <a:noFill/>
          <a:ln>
            <a:noFill/>
          </a:ln>
        </p:spPr>
        <p:txBody>
          <a:bodyPr anchorCtr="0" anchor="b" bIns="46200" lIns="92425" spcFirstLastPara="1" rIns="92425" wrap="square" tIns="462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1:notes"/>
          <p:cNvSpPr txBox="1"/>
          <p:nvPr>
            <p:ph idx="1" type="body"/>
          </p:nvPr>
        </p:nvSpPr>
        <p:spPr>
          <a:xfrm>
            <a:off x="695809" y="4387767"/>
            <a:ext cx="5560060" cy="4155919"/>
          </a:xfrm>
          <a:prstGeom prst="rect">
            <a:avLst/>
          </a:prstGeom>
          <a:noFill/>
          <a:ln>
            <a:noFill/>
          </a:ln>
        </p:spPr>
        <p:txBody>
          <a:bodyPr anchorCtr="0" anchor="t" bIns="46200" lIns="92425" spcFirstLastPara="1" rIns="92425" wrap="square" tIns="46200">
            <a:noAutofit/>
          </a:bodyPr>
          <a:lstStyle/>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i="1" lang="en-US"/>
              <a:t>(Assurance 11c)</a:t>
            </a:r>
            <a:endParaRPr i="1"/>
          </a:p>
        </p:txBody>
      </p:sp>
      <p:sp>
        <p:nvSpPr>
          <p:cNvPr id="219" name="Google Shape;219;p11:notes"/>
          <p:cNvSpPr/>
          <p:nvPr>
            <p:ph idx="2" type="sldImg"/>
          </p:nvPr>
        </p:nvSpPr>
        <p:spPr>
          <a:xfrm>
            <a:off x="1166813" y="692150"/>
            <a:ext cx="4618037"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2:notes"/>
          <p:cNvSpPr/>
          <p:nvPr>
            <p:ph idx="2" type="sldImg"/>
          </p:nvPr>
        </p:nvSpPr>
        <p:spPr>
          <a:xfrm>
            <a:off x="1166813" y="692150"/>
            <a:ext cx="4618037"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25" name="Google Shape;225;p12:notes"/>
          <p:cNvSpPr txBox="1"/>
          <p:nvPr>
            <p:ph idx="1" type="body"/>
          </p:nvPr>
        </p:nvSpPr>
        <p:spPr>
          <a:xfrm>
            <a:off x="695809" y="4387767"/>
            <a:ext cx="5560060" cy="4155919"/>
          </a:xfrm>
          <a:prstGeom prst="rect">
            <a:avLst/>
          </a:prstGeom>
          <a:noFill/>
          <a:ln>
            <a:noFill/>
          </a:ln>
        </p:spPr>
        <p:txBody>
          <a:bodyPr anchorCtr="0" anchor="t" bIns="46200" lIns="92425" spcFirstLastPara="1" rIns="92425" wrap="square" tIns="46200">
            <a:noAutofit/>
          </a:bodyPr>
          <a:lstStyle/>
          <a:p>
            <a:pPr indent="0" lvl="0" marL="0" rtl="0" algn="l">
              <a:lnSpc>
                <a:spcPct val="100000"/>
              </a:lnSpc>
              <a:spcBef>
                <a:spcPts val="0"/>
              </a:spcBef>
              <a:spcAft>
                <a:spcPts val="0"/>
              </a:spcAft>
              <a:buSzPts val="1400"/>
              <a:buNone/>
            </a:pPr>
            <a:r>
              <a:rPr lang="en-US">
                <a:latin typeface="Arial"/>
                <a:ea typeface="Arial"/>
                <a:cs typeface="Arial"/>
                <a:sym typeface="Arial"/>
              </a:rPr>
              <a:t>ESSA requires meaningful involvement of parents in the decisions made at the school. Specifically, parents are required to be involved in the development, implementation, review and revisions of the Parent Involvement Policy, School-wide Plan (School Improvement Plan) and the Parent-School Compact. Parents are also required to be involved in the development of district wide policies. </a:t>
            </a:r>
            <a:endParaRPr/>
          </a:p>
          <a:p>
            <a:pPr indent="0" lvl="0" marL="0" rtl="0" algn="l">
              <a:lnSpc>
                <a:spcPct val="100000"/>
              </a:lnSpc>
              <a:spcBef>
                <a:spcPts val="360"/>
              </a:spcBef>
              <a:spcAft>
                <a:spcPts val="0"/>
              </a:spcAft>
              <a:buSzPts val="1400"/>
              <a:buNone/>
            </a:pPr>
            <a:r>
              <a:t/>
            </a:r>
            <a:endParaRPr>
              <a:latin typeface="Arial"/>
              <a:ea typeface="Arial"/>
              <a:cs typeface="Arial"/>
              <a:sym typeface="Arial"/>
            </a:endParaRPr>
          </a:p>
          <a:p>
            <a:pPr indent="0" lvl="0" marL="0" rtl="0" algn="l">
              <a:lnSpc>
                <a:spcPct val="100000"/>
              </a:lnSpc>
              <a:spcBef>
                <a:spcPts val="360"/>
              </a:spcBef>
              <a:spcAft>
                <a:spcPts val="0"/>
              </a:spcAft>
              <a:buSzPts val="1400"/>
              <a:buNone/>
            </a:pPr>
            <a:r>
              <a:rPr b="1" lang="en-US" u="sng">
                <a:latin typeface="Arial"/>
                <a:ea typeface="Arial"/>
                <a:cs typeface="Arial"/>
                <a:sym typeface="Arial"/>
              </a:rPr>
              <a:t>Title I District Parent &amp; Family Engagement Plan</a:t>
            </a:r>
            <a:r>
              <a:rPr lang="en-US">
                <a:latin typeface="Arial"/>
                <a:ea typeface="Arial"/>
                <a:cs typeface="Arial"/>
                <a:sym typeface="Arial"/>
              </a:rPr>
              <a:t>– how the district involves parents and build schools’ and parents’ capacity for strong parent involvement and to help their children succeed.   Must be reviewed and revised annually with parents.</a:t>
            </a:r>
            <a:endParaRPr/>
          </a:p>
          <a:p>
            <a:pPr indent="-283634" lvl="1" marL="737452" rtl="0" algn="l">
              <a:lnSpc>
                <a:spcPct val="100000"/>
              </a:lnSpc>
              <a:spcBef>
                <a:spcPts val="360"/>
              </a:spcBef>
              <a:spcAft>
                <a:spcPts val="0"/>
              </a:spcAft>
              <a:buSzPts val="1400"/>
              <a:buNone/>
            </a:pPr>
            <a:r>
              <a:rPr lang="en-US">
                <a:latin typeface="Arial"/>
                <a:ea typeface="Arial"/>
                <a:cs typeface="Arial"/>
                <a:sym typeface="Arial"/>
              </a:rPr>
              <a:t>Distribute a copy of the District Parent Involvement Policy and review.</a:t>
            </a:r>
            <a:endParaRPr/>
          </a:p>
          <a:p>
            <a:pPr indent="-283634" lvl="1" marL="737452" rtl="0" algn="l">
              <a:lnSpc>
                <a:spcPct val="100000"/>
              </a:lnSpc>
              <a:spcBef>
                <a:spcPts val="360"/>
              </a:spcBef>
              <a:spcAft>
                <a:spcPts val="0"/>
              </a:spcAft>
              <a:buSzPts val="1400"/>
              <a:buNone/>
            </a:pPr>
            <a:r>
              <a:rPr lang="en-US">
                <a:latin typeface="Arial"/>
                <a:ea typeface="Arial"/>
                <a:cs typeface="Arial"/>
                <a:sym typeface="Arial"/>
              </a:rPr>
              <a:t>Explain that Title I parents can be involved in reviewing and updating the policy each year (provide the dates/times for the meeting if available)</a:t>
            </a:r>
            <a:endParaRPr/>
          </a:p>
          <a:p>
            <a:pPr indent="-283634" lvl="1" marL="737452" rtl="0" algn="l">
              <a:lnSpc>
                <a:spcPct val="100000"/>
              </a:lnSpc>
              <a:spcBef>
                <a:spcPts val="360"/>
              </a:spcBef>
              <a:spcAft>
                <a:spcPts val="0"/>
              </a:spcAft>
              <a:buSzPts val="1400"/>
              <a:buNone/>
            </a:pPr>
            <a:r>
              <a:rPr i="1" lang="en-US">
                <a:latin typeface="Arial"/>
                <a:ea typeface="Arial"/>
                <a:cs typeface="Arial"/>
                <a:sym typeface="Arial"/>
              </a:rPr>
              <a:t>(Assurance 11a)</a:t>
            </a:r>
            <a:endParaRPr i="1"/>
          </a:p>
          <a:p>
            <a:pPr indent="-283634" lvl="1" marL="737452" rtl="0" algn="l">
              <a:lnSpc>
                <a:spcPct val="100000"/>
              </a:lnSpc>
              <a:spcBef>
                <a:spcPts val="360"/>
              </a:spcBef>
              <a:spcAft>
                <a:spcPts val="0"/>
              </a:spcAft>
              <a:buSzPts val="1400"/>
              <a:buNone/>
            </a:pPr>
            <a:r>
              <a:t/>
            </a:r>
            <a:endParaRPr>
              <a:latin typeface="Arial"/>
              <a:ea typeface="Arial"/>
              <a:cs typeface="Arial"/>
              <a:sym typeface="Arial"/>
            </a:endParaRPr>
          </a:p>
          <a:p>
            <a:pPr indent="0" lvl="0" marL="0" rtl="0" algn="l">
              <a:lnSpc>
                <a:spcPct val="100000"/>
              </a:lnSpc>
              <a:spcBef>
                <a:spcPts val="360"/>
              </a:spcBef>
              <a:spcAft>
                <a:spcPts val="0"/>
              </a:spcAft>
              <a:buSzPts val="1400"/>
              <a:buNone/>
            </a:pPr>
            <a:r>
              <a:rPr b="1" lang="en-US" u="sng">
                <a:latin typeface="Arial"/>
                <a:ea typeface="Arial"/>
                <a:cs typeface="Arial"/>
                <a:sym typeface="Arial"/>
              </a:rPr>
              <a:t>Title I School Parent &amp; Family Engagement Plan</a:t>
            </a:r>
            <a:r>
              <a:rPr lang="en-US">
                <a:latin typeface="Arial"/>
                <a:ea typeface="Arial"/>
                <a:cs typeface="Arial"/>
                <a:sym typeface="Arial"/>
              </a:rPr>
              <a:t>  - how the school involves parents in organized, ongoing and timely ways in the planning, review and improvement of programs and provide opportunities for parents to learn how to work with our children to improve their achievement. Must be reviewed and revised annually with parents.</a:t>
            </a:r>
            <a:endParaRPr/>
          </a:p>
          <a:p>
            <a:pPr indent="-283634" lvl="1" marL="737452" rtl="0" algn="l">
              <a:lnSpc>
                <a:spcPct val="100000"/>
              </a:lnSpc>
              <a:spcBef>
                <a:spcPts val="360"/>
              </a:spcBef>
              <a:spcAft>
                <a:spcPts val="0"/>
              </a:spcAft>
              <a:buSzPts val="1400"/>
              <a:buNone/>
            </a:pPr>
            <a:r>
              <a:rPr lang="en-US">
                <a:latin typeface="Arial"/>
                <a:ea typeface="Arial"/>
                <a:cs typeface="Arial"/>
                <a:sym typeface="Arial"/>
              </a:rPr>
              <a:t>Distribute a copy of the School Parent Involvement Policy and review.</a:t>
            </a:r>
            <a:endParaRPr/>
          </a:p>
          <a:p>
            <a:pPr indent="-283634" lvl="1" marL="737452" rtl="0" algn="l">
              <a:lnSpc>
                <a:spcPct val="100000"/>
              </a:lnSpc>
              <a:spcBef>
                <a:spcPts val="360"/>
              </a:spcBef>
              <a:spcAft>
                <a:spcPts val="0"/>
              </a:spcAft>
              <a:buSzPts val="1400"/>
              <a:buNone/>
            </a:pPr>
            <a:r>
              <a:rPr lang="en-US">
                <a:latin typeface="Arial"/>
                <a:ea typeface="Arial"/>
                <a:cs typeface="Arial"/>
                <a:sym typeface="Arial"/>
              </a:rPr>
              <a:t>Explain that Title I parents can be involved in reviewing and updating the policy each year (provide the dates/times for the meeting if available)</a:t>
            </a:r>
            <a:endParaRPr/>
          </a:p>
          <a:p>
            <a:pPr indent="-283634" lvl="1" marL="737452" rtl="0" algn="l">
              <a:lnSpc>
                <a:spcPct val="100000"/>
              </a:lnSpc>
              <a:spcBef>
                <a:spcPts val="360"/>
              </a:spcBef>
              <a:spcAft>
                <a:spcPts val="0"/>
              </a:spcAft>
              <a:buSzPts val="1400"/>
              <a:buNone/>
            </a:pPr>
            <a:r>
              <a:rPr i="1" lang="en-US">
                <a:latin typeface="Arial"/>
                <a:ea typeface="Arial"/>
                <a:cs typeface="Arial"/>
                <a:sym typeface="Arial"/>
              </a:rPr>
              <a:t>(Assurance 11b)</a:t>
            </a:r>
            <a:endParaRPr i="1"/>
          </a:p>
          <a:p>
            <a:pPr indent="0" lvl="0" marL="0" rtl="0" algn="l">
              <a:lnSpc>
                <a:spcPct val="100000"/>
              </a:lnSpc>
              <a:spcBef>
                <a:spcPts val="360"/>
              </a:spcBef>
              <a:spcAft>
                <a:spcPts val="0"/>
              </a:spcAft>
              <a:buSzPts val="1400"/>
              <a:buNone/>
            </a:pPr>
            <a:r>
              <a:t/>
            </a:r>
            <a:endParaRPr b="1" u="sng">
              <a:latin typeface="Arial"/>
              <a:ea typeface="Arial"/>
              <a:cs typeface="Arial"/>
              <a:sym typeface="Arial"/>
            </a:endParaRPr>
          </a:p>
          <a:p>
            <a:pPr indent="0" lvl="0" marL="0" rtl="0" algn="l">
              <a:lnSpc>
                <a:spcPct val="100000"/>
              </a:lnSpc>
              <a:spcBef>
                <a:spcPts val="360"/>
              </a:spcBef>
              <a:spcAft>
                <a:spcPts val="0"/>
              </a:spcAft>
              <a:buSzPts val="1400"/>
              <a:buNone/>
            </a:pPr>
            <a:r>
              <a:rPr b="1" lang="en-US" u="sng">
                <a:latin typeface="Arial"/>
                <a:ea typeface="Arial"/>
                <a:cs typeface="Arial"/>
                <a:sym typeface="Arial"/>
              </a:rPr>
              <a:t>Title I Home-School Compact</a:t>
            </a:r>
            <a:r>
              <a:rPr lang="en-US">
                <a:latin typeface="Arial"/>
                <a:ea typeface="Arial"/>
                <a:cs typeface="Arial"/>
                <a:sym typeface="Arial"/>
              </a:rPr>
              <a:t> – outlines how parents, the entire school staff, and students will share the responsibility for improved student academic achievement. Must be reviewed and revised annually with parents. </a:t>
            </a:r>
            <a:endParaRPr/>
          </a:p>
          <a:p>
            <a:pPr indent="-283634" lvl="1" marL="737452" rtl="0" algn="l">
              <a:lnSpc>
                <a:spcPct val="100000"/>
              </a:lnSpc>
              <a:spcBef>
                <a:spcPts val="360"/>
              </a:spcBef>
              <a:spcAft>
                <a:spcPts val="0"/>
              </a:spcAft>
              <a:buSzPts val="1400"/>
              <a:buNone/>
            </a:pPr>
            <a:r>
              <a:rPr lang="en-US">
                <a:latin typeface="Arial"/>
                <a:ea typeface="Arial"/>
                <a:cs typeface="Arial"/>
                <a:sym typeface="Arial"/>
              </a:rPr>
              <a:t>Distribute a copy of the School Parent Compact to review and discuss</a:t>
            </a:r>
            <a:endParaRPr/>
          </a:p>
          <a:p>
            <a:pPr indent="0" lvl="1" marL="457200" rtl="0" algn="l">
              <a:lnSpc>
                <a:spcPct val="100000"/>
              </a:lnSpc>
              <a:spcBef>
                <a:spcPts val="360"/>
              </a:spcBef>
              <a:spcAft>
                <a:spcPts val="0"/>
              </a:spcAft>
              <a:buSzPts val="1400"/>
              <a:buNone/>
            </a:pPr>
            <a:r>
              <a:rPr lang="en-US">
                <a:latin typeface="Arial"/>
                <a:ea typeface="Arial"/>
                <a:cs typeface="Arial"/>
                <a:sym typeface="Arial"/>
              </a:rPr>
              <a:t>Explain that Title I parents can be involved in reviewing and updating the Home-School Compact each year during the Spring (provide the dates/times for the meeting if available)</a:t>
            </a:r>
            <a:endParaRPr/>
          </a:p>
          <a:p>
            <a:pPr indent="0" lvl="1" marL="457200" rtl="0" algn="l">
              <a:lnSpc>
                <a:spcPct val="100000"/>
              </a:lnSpc>
              <a:spcBef>
                <a:spcPts val="360"/>
              </a:spcBef>
              <a:spcAft>
                <a:spcPts val="0"/>
              </a:spcAft>
              <a:buSzPts val="1400"/>
              <a:buNone/>
            </a:pPr>
            <a:r>
              <a:rPr i="1" lang="en-US">
                <a:latin typeface="Arial"/>
                <a:ea typeface="Arial"/>
                <a:cs typeface="Arial"/>
                <a:sym typeface="Arial"/>
              </a:rPr>
              <a:t>(Assurance 11c)</a:t>
            </a:r>
            <a:endParaRPr i="1"/>
          </a:p>
          <a:p>
            <a:pPr indent="0" lvl="0" marL="0" rtl="0" algn="l">
              <a:lnSpc>
                <a:spcPct val="100000"/>
              </a:lnSpc>
              <a:spcBef>
                <a:spcPts val="360"/>
              </a:spcBef>
              <a:spcAft>
                <a:spcPts val="0"/>
              </a:spcAft>
              <a:buSzPts val="1400"/>
              <a:buNone/>
            </a:pPr>
            <a:r>
              <a:t/>
            </a:r>
            <a:endParaRPr/>
          </a:p>
        </p:txBody>
      </p:sp>
      <p:sp>
        <p:nvSpPr>
          <p:cNvPr id="226" name="Google Shape;226;p12:notes"/>
          <p:cNvSpPr txBox="1"/>
          <p:nvPr>
            <p:ph idx="12" type="sldNum"/>
          </p:nvPr>
        </p:nvSpPr>
        <p:spPr>
          <a:xfrm>
            <a:off x="3935971" y="8772378"/>
            <a:ext cx="3012500" cy="462120"/>
          </a:xfrm>
          <a:prstGeom prst="rect">
            <a:avLst/>
          </a:prstGeom>
          <a:noFill/>
          <a:ln>
            <a:noFill/>
          </a:ln>
        </p:spPr>
        <p:txBody>
          <a:bodyPr anchorCtr="0" anchor="b" bIns="46200" lIns="92425" spcFirstLastPara="1" rIns="92425" wrap="square" tIns="462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13:notes"/>
          <p:cNvSpPr txBox="1"/>
          <p:nvPr>
            <p:ph idx="1" type="body"/>
          </p:nvPr>
        </p:nvSpPr>
        <p:spPr>
          <a:xfrm>
            <a:off x="695809" y="4387767"/>
            <a:ext cx="5560060" cy="4155919"/>
          </a:xfrm>
          <a:prstGeom prst="rect">
            <a:avLst/>
          </a:prstGeom>
          <a:noFill/>
          <a:ln>
            <a:noFill/>
          </a:ln>
        </p:spPr>
        <p:txBody>
          <a:bodyPr anchorCtr="0" anchor="t" bIns="46200" lIns="92425" spcFirstLastPara="1" rIns="92425" wrap="square" tIns="46200">
            <a:noAutofit/>
          </a:bodyPr>
          <a:lstStyle/>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i="1" lang="en-US"/>
              <a:t>(Assurance 9)</a:t>
            </a:r>
            <a:endParaRPr i="1"/>
          </a:p>
        </p:txBody>
      </p:sp>
      <p:sp>
        <p:nvSpPr>
          <p:cNvPr id="232" name="Google Shape;232;p13:notes"/>
          <p:cNvSpPr/>
          <p:nvPr>
            <p:ph idx="2" type="sldImg"/>
          </p:nvPr>
        </p:nvSpPr>
        <p:spPr>
          <a:xfrm>
            <a:off x="1166813" y="692150"/>
            <a:ext cx="4618037"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14:notes"/>
          <p:cNvSpPr/>
          <p:nvPr>
            <p:ph idx="2" type="sldImg"/>
          </p:nvPr>
        </p:nvSpPr>
        <p:spPr>
          <a:xfrm>
            <a:off x="1166813" y="692150"/>
            <a:ext cx="4618037"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38" name="Google Shape;238;p14:notes"/>
          <p:cNvSpPr txBox="1"/>
          <p:nvPr>
            <p:ph idx="1" type="body"/>
          </p:nvPr>
        </p:nvSpPr>
        <p:spPr>
          <a:xfrm>
            <a:off x="695809" y="4387767"/>
            <a:ext cx="5560060" cy="4155919"/>
          </a:xfrm>
          <a:prstGeom prst="rect">
            <a:avLst/>
          </a:prstGeom>
          <a:noFill/>
          <a:ln>
            <a:noFill/>
          </a:ln>
        </p:spPr>
        <p:txBody>
          <a:bodyPr anchorCtr="0" anchor="t" bIns="46200" lIns="92425" spcFirstLastPara="1" rIns="92425" wrap="square" tIns="46200">
            <a:noAutofit/>
          </a:bodyPr>
          <a:lstStyle/>
          <a:p>
            <a:pPr indent="0" lvl="0" marL="0" marR="0" rtl="0" algn="l">
              <a:lnSpc>
                <a:spcPct val="100000"/>
              </a:lnSpc>
              <a:spcBef>
                <a:spcPts val="0"/>
              </a:spcBef>
              <a:spcAft>
                <a:spcPts val="0"/>
              </a:spcAft>
              <a:buClr>
                <a:schemeClr val="dk1"/>
              </a:buClr>
              <a:buSzPts val="1200"/>
              <a:buFont typeface="Arial"/>
              <a:buNone/>
            </a:pPr>
            <a:r>
              <a:rPr lang="en-US">
                <a:latin typeface="Arial"/>
                <a:ea typeface="Arial"/>
                <a:cs typeface="Arial"/>
                <a:sym typeface="Arial"/>
              </a:rPr>
              <a:t>Provide information on the specific committees that parents can be involved. Include the purpose, date and time of meetings. </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lang="en-US"/>
              <a:t>Please inform families that a hard copy of the Title I Complaint Procedure is available in the PFRA notebook as well as on the Title I District Webpage.</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i="1" lang="en-US"/>
              <a:t>(Assurances 11a, b, c, &amp; e)</a:t>
            </a:r>
            <a:endParaRPr i="1"/>
          </a:p>
        </p:txBody>
      </p:sp>
      <p:sp>
        <p:nvSpPr>
          <p:cNvPr id="239" name="Google Shape;239;p14:notes"/>
          <p:cNvSpPr txBox="1"/>
          <p:nvPr>
            <p:ph idx="12" type="sldNum"/>
          </p:nvPr>
        </p:nvSpPr>
        <p:spPr>
          <a:xfrm>
            <a:off x="3935971" y="8772378"/>
            <a:ext cx="3012500" cy="462120"/>
          </a:xfrm>
          <a:prstGeom prst="rect">
            <a:avLst/>
          </a:prstGeom>
          <a:noFill/>
          <a:ln>
            <a:noFill/>
          </a:ln>
        </p:spPr>
        <p:txBody>
          <a:bodyPr anchorCtr="0" anchor="b" bIns="46200" lIns="92425" spcFirstLastPara="1" rIns="92425" wrap="square" tIns="462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15:notes"/>
          <p:cNvSpPr/>
          <p:nvPr>
            <p:ph idx="2" type="sldImg"/>
          </p:nvPr>
        </p:nvSpPr>
        <p:spPr>
          <a:xfrm>
            <a:off x="1166813" y="692150"/>
            <a:ext cx="4618037"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45" name="Google Shape;245;p15:notes"/>
          <p:cNvSpPr txBox="1"/>
          <p:nvPr>
            <p:ph idx="1" type="body"/>
          </p:nvPr>
        </p:nvSpPr>
        <p:spPr>
          <a:xfrm>
            <a:off x="695809" y="4387767"/>
            <a:ext cx="5560060" cy="4155919"/>
          </a:xfrm>
          <a:prstGeom prst="rect">
            <a:avLst/>
          </a:prstGeom>
          <a:noFill/>
          <a:ln>
            <a:noFill/>
          </a:ln>
        </p:spPr>
        <p:txBody>
          <a:bodyPr anchorCtr="0" anchor="t" bIns="46200" lIns="92425" spcFirstLastPara="1" rIns="92425" wrap="square" tIns="46200">
            <a:noAutofit/>
          </a:bodyPr>
          <a:lstStyle/>
          <a:p>
            <a:pPr indent="0" lvl="0" marL="0" rtl="0" algn="l">
              <a:lnSpc>
                <a:spcPct val="100000"/>
              </a:lnSpc>
              <a:spcBef>
                <a:spcPts val="0"/>
              </a:spcBef>
              <a:spcAft>
                <a:spcPts val="0"/>
              </a:spcAft>
              <a:buSzPts val="1400"/>
              <a:buNone/>
            </a:pPr>
            <a:r>
              <a:rPr lang="en-US">
                <a:latin typeface="Arial"/>
                <a:ea typeface="Arial"/>
                <a:cs typeface="Arial"/>
                <a:sym typeface="Arial"/>
              </a:rPr>
              <a:t>Inform parents about the various resources and materials available to them through the PFRA.</a:t>
            </a:r>
            <a:endParaRPr/>
          </a:p>
          <a:p>
            <a:pPr indent="0" lvl="0" marL="0" rtl="0" algn="l">
              <a:lnSpc>
                <a:spcPct val="100000"/>
              </a:lnSpc>
              <a:spcBef>
                <a:spcPts val="360"/>
              </a:spcBef>
              <a:spcAft>
                <a:spcPts val="0"/>
              </a:spcAft>
              <a:buSzPts val="1400"/>
              <a:buNone/>
            </a:pPr>
            <a:r>
              <a:rPr lang="en-US">
                <a:latin typeface="Arial"/>
                <a:ea typeface="Arial"/>
                <a:cs typeface="Arial"/>
                <a:sym typeface="Arial"/>
              </a:rPr>
              <a:t>Inform them of the location of the PFRA and times when it is open to parents.</a:t>
            </a:r>
            <a:endParaRPr/>
          </a:p>
          <a:p>
            <a:pPr indent="0" lvl="0" marL="0" rtl="0" algn="l">
              <a:lnSpc>
                <a:spcPct val="100000"/>
              </a:lnSpc>
              <a:spcBef>
                <a:spcPts val="360"/>
              </a:spcBef>
              <a:spcAft>
                <a:spcPts val="0"/>
              </a:spcAft>
              <a:buSzPts val="1400"/>
              <a:buNone/>
            </a:pPr>
            <a:r>
              <a:rPr lang="en-US">
                <a:latin typeface="Arial"/>
                <a:ea typeface="Arial"/>
                <a:cs typeface="Arial"/>
                <a:sym typeface="Arial"/>
              </a:rPr>
              <a:t>Give them an idea of what types and materials are available in the PFRA and what the check-out procedures are for your school.</a:t>
            </a:r>
            <a:endParaRPr/>
          </a:p>
          <a:p>
            <a:pPr indent="0" lvl="0" marL="0" rtl="0" algn="l">
              <a:lnSpc>
                <a:spcPct val="100000"/>
              </a:lnSpc>
              <a:spcBef>
                <a:spcPts val="360"/>
              </a:spcBef>
              <a:spcAft>
                <a:spcPts val="0"/>
              </a:spcAft>
              <a:buSzPts val="1400"/>
              <a:buNone/>
            </a:pPr>
            <a:r>
              <a:t/>
            </a:r>
            <a:endParaRPr>
              <a:latin typeface="Arial"/>
              <a:ea typeface="Arial"/>
              <a:cs typeface="Arial"/>
              <a:sym typeface="Arial"/>
            </a:endParaRPr>
          </a:p>
          <a:p>
            <a:pPr indent="0" lvl="0" marL="0" rtl="0" algn="l">
              <a:lnSpc>
                <a:spcPct val="100000"/>
              </a:lnSpc>
              <a:spcBef>
                <a:spcPts val="360"/>
              </a:spcBef>
              <a:spcAft>
                <a:spcPts val="0"/>
              </a:spcAft>
              <a:buSzPts val="1400"/>
              <a:buNone/>
            </a:pPr>
            <a:r>
              <a:rPr i="1" lang="en-US">
                <a:latin typeface="Arial"/>
                <a:ea typeface="Arial"/>
                <a:cs typeface="Arial"/>
                <a:sym typeface="Arial"/>
              </a:rPr>
              <a:t>(Assurance 11e)</a:t>
            </a:r>
            <a:endParaRPr i="1"/>
          </a:p>
          <a:p>
            <a:pPr indent="0" lvl="0" marL="0" rtl="0" algn="l">
              <a:lnSpc>
                <a:spcPct val="100000"/>
              </a:lnSpc>
              <a:spcBef>
                <a:spcPts val="360"/>
              </a:spcBef>
              <a:spcAft>
                <a:spcPts val="0"/>
              </a:spcAft>
              <a:buSzPts val="1400"/>
              <a:buNone/>
            </a:pPr>
            <a:r>
              <a:t/>
            </a:r>
            <a:endParaRPr/>
          </a:p>
        </p:txBody>
      </p:sp>
      <p:sp>
        <p:nvSpPr>
          <p:cNvPr id="246" name="Google Shape;246;p15:notes"/>
          <p:cNvSpPr txBox="1"/>
          <p:nvPr>
            <p:ph idx="12" type="sldNum"/>
          </p:nvPr>
        </p:nvSpPr>
        <p:spPr>
          <a:xfrm>
            <a:off x="3935971" y="8772378"/>
            <a:ext cx="3012500" cy="462120"/>
          </a:xfrm>
          <a:prstGeom prst="rect">
            <a:avLst/>
          </a:prstGeom>
          <a:noFill/>
          <a:ln>
            <a:noFill/>
          </a:ln>
        </p:spPr>
        <p:txBody>
          <a:bodyPr anchorCtr="0" anchor="b" bIns="46200" lIns="92425" spcFirstLastPara="1" rIns="92425" wrap="square" tIns="462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16:notes"/>
          <p:cNvSpPr/>
          <p:nvPr>
            <p:ph idx="2" type="sldImg"/>
          </p:nvPr>
        </p:nvSpPr>
        <p:spPr>
          <a:xfrm>
            <a:off x="1166813" y="692150"/>
            <a:ext cx="4618037"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52" name="Google Shape;252;p16:notes"/>
          <p:cNvSpPr txBox="1"/>
          <p:nvPr>
            <p:ph idx="1" type="body"/>
          </p:nvPr>
        </p:nvSpPr>
        <p:spPr>
          <a:xfrm>
            <a:off x="695809" y="4387767"/>
            <a:ext cx="5560060" cy="4155919"/>
          </a:xfrm>
          <a:prstGeom prst="rect">
            <a:avLst/>
          </a:prstGeom>
          <a:noFill/>
          <a:ln>
            <a:noFill/>
          </a:ln>
        </p:spPr>
        <p:txBody>
          <a:bodyPr anchorCtr="0" anchor="t" bIns="46200" lIns="92425" spcFirstLastPara="1" rIns="92425" wrap="square" tIns="46200">
            <a:noAutofit/>
          </a:bodyPr>
          <a:lstStyle/>
          <a:p>
            <a:pPr indent="0" lvl="0" marL="0" rtl="0" algn="l">
              <a:lnSpc>
                <a:spcPct val="100000"/>
              </a:lnSpc>
              <a:spcBef>
                <a:spcPts val="0"/>
              </a:spcBef>
              <a:spcAft>
                <a:spcPts val="0"/>
              </a:spcAft>
              <a:buSzPts val="1400"/>
              <a:buNone/>
            </a:pPr>
            <a:r>
              <a:rPr lang="en-US">
                <a:latin typeface="Arial"/>
                <a:ea typeface="Arial"/>
                <a:cs typeface="Arial"/>
                <a:sym typeface="Arial"/>
              </a:rPr>
              <a:t>By taking an active role in Title I, you’ll show your child:</a:t>
            </a:r>
            <a:endParaRPr/>
          </a:p>
          <a:p>
            <a:pPr indent="-76200" lvl="0" marL="0" rtl="0" algn="l">
              <a:lnSpc>
                <a:spcPct val="100000"/>
              </a:lnSpc>
              <a:spcBef>
                <a:spcPts val="360"/>
              </a:spcBef>
              <a:spcAft>
                <a:spcPts val="0"/>
              </a:spcAft>
              <a:buClr>
                <a:schemeClr val="dk1"/>
              </a:buClr>
              <a:buSzPts val="1200"/>
              <a:buFont typeface="Arial"/>
              <a:buChar char="•"/>
            </a:pPr>
            <a:r>
              <a:rPr lang="en-US">
                <a:latin typeface="Arial"/>
                <a:ea typeface="Arial"/>
                <a:cs typeface="Arial"/>
                <a:sym typeface="Arial"/>
              </a:rPr>
              <a:t>How important he or she is to you</a:t>
            </a:r>
            <a:endParaRPr/>
          </a:p>
          <a:p>
            <a:pPr indent="-76200" lvl="0" marL="0" rtl="0" algn="l">
              <a:lnSpc>
                <a:spcPct val="100000"/>
              </a:lnSpc>
              <a:spcBef>
                <a:spcPts val="360"/>
              </a:spcBef>
              <a:spcAft>
                <a:spcPts val="0"/>
              </a:spcAft>
              <a:buClr>
                <a:schemeClr val="dk1"/>
              </a:buClr>
              <a:buSzPts val="1200"/>
              <a:buFont typeface="Arial"/>
              <a:buChar char="•"/>
            </a:pPr>
            <a:r>
              <a:rPr lang="en-US">
                <a:latin typeface="Arial"/>
                <a:ea typeface="Arial"/>
                <a:cs typeface="Arial"/>
                <a:sym typeface="Arial"/>
              </a:rPr>
              <a:t>How important education is to you</a:t>
            </a:r>
            <a:endParaRPr/>
          </a:p>
          <a:p>
            <a:pPr indent="-76200" lvl="0" marL="0" rtl="0" algn="l">
              <a:lnSpc>
                <a:spcPct val="100000"/>
              </a:lnSpc>
              <a:spcBef>
                <a:spcPts val="360"/>
              </a:spcBef>
              <a:spcAft>
                <a:spcPts val="0"/>
              </a:spcAft>
              <a:buClr>
                <a:schemeClr val="dk1"/>
              </a:buClr>
              <a:buSzPts val="1200"/>
              <a:buFont typeface="Arial"/>
              <a:buChar char="•"/>
            </a:pPr>
            <a:r>
              <a:rPr lang="en-US">
                <a:latin typeface="Arial"/>
                <a:ea typeface="Arial"/>
                <a:cs typeface="Arial"/>
                <a:sym typeface="Arial"/>
              </a:rPr>
              <a:t>That you and the school are a team</a:t>
            </a:r>
            <a:endParaRPr/>
          </a:p>
          <a:p>
            <a:pPr indent="0" lvl="0" marL="0" rtl="0" algn="l">
              <a:lnSpc>
                <a:spcPct val="100000"/>
              </a:lnSpc>
              <a:spcBef>
                <a:spcPts val="360"/>
              </a:spcBef>
              <a:spcAft>
                <a:spcPts val="0"/>
              </a:spcAft>
              <a:buClr>
                <a:schemeClr val="dk1"/>
              </a:buClr>
              <a:buSzPts val="1200"/>
              <a:buFont typeface="Arial"/>
              <a:buNone/>
            </a:pPr>
            <a:r>
              <a:t/>
            </a:r>
            <a:endParaRPr>
              <a:latin typeface="Arial"/>
              <a:ea typeface="Arial"/>
              <a:cs typeface="Arial"/>
              <a:sym typeface="Arial"/>
            </a:endParaRPr>
          </a:p>
          <a:p>
            <a:pPr indent="-76200" lvl="0" marL="0" rtl="0" algn="l">
              <a:lnSpc>
                <a:spcPct val="100000"/>
              </a:lnSpc>
              <a:spcBef>
                <a:spcPts val="360"/>
              </a:spcBef>
              <a:spcAft>
                <a:spcPts val="0"/>
              </a:spcAft>
              <a:buClr>
                <a:schemeClr val="dk1"/>
              </a:buClr>
              <a:buSzPts val="1200"/>
              <a:buFont typeface="Arial"/>
              <a:buChar char="•"/>
            </a:pPr>
            <a:r>
              <a:rPr lang="en-US">
                <a:latin typeface="Arial"/>
                <a:ea typeface="Arial"/>
                <a:cs typeface="Arial"/>
                <a:sym typeface="Arial"/>
              </a:rPr>
              <a:t>Speak up if you notice any problems – But, don’t criticize the school or a teacher in front of your child.</a:t>
            </a:r>
            <a:endParaRPr/>
          </a:p>
          <a:p>
            <a:pPr indent="0" lvl="0" marL="0" rtl="0" algn="l">
              <a:lnSpc>
                <a:spcPct val="100000"/>
              </a:lnSpc>
              <a:spcBef>
                <a:spcPts val="360"/>
              </a:spcBef>
              <a:spcAft>
                <a:spcPts val="0"/>
              </a:spcAft>
              <a:buSzPts val="1400"/>
              <a:buNone/>
            </a:pPr>
            <a:r>
              <a:t/>
            </a:r>
            <a:endParaRPr/>
          </a:p>
        </p:txBody>
      </p:sp>
      <p:sp>
        <p:nvSpPr>
          <p:cNvPr id="253" name="Google Shape;253;p16:notes"/>
          <p:cNvSpPr txBox="1"/>
          <p:nvPr>
            <p:ph idx="12" type="sldNum"/>
          </p:nvPr>
        </p:nvSpPr>
        <p:spPr>
          <a:xfrm>
            <a:off x="3935971" y="8772378"/>
            <a:ext cx="3012500" cy="462120"/>
          </a:xfrm>
          <a:prstGeom prst="rect">
            <a:avLst/>
          </a:prstGeom>
          <a:noFill/>
          <a:ln>
            <a:noFill/>
          </a:ln>
        </p:spPr>
        <p:txBody>
          <a:bodyPr anchorCtr="0" anchor="b" bIns="46200" lIns="92425" spcFirstLastPara="1" rIns="92425" wrap="square" tIns="462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17:notes"/>
          <p:cNvSpPr/>
          <p:nvPr>
            <p:ph idx="2" type="sldImg"/>
          </p:nvPr>
        </p:nvSpPr>
        <p:spPr>
          <a:xfrm>
            <a:off x="1166813" y="692150"/>
            <a:ext cx="4618037"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60" name="Google Shape;260;p17:notes"/>
          <p:cNvSpPr txBox="1"/>
          <p:nvPr>
            <p:ph idx="1" type="body"/>
          </p:nvPr>
        </p:nvSpPr>
        <p:spPr>
          <a:xfrm>
            <a:off x="695809" y="4387767"/>
            <a:ext cx="5560060" cy="4155919"/>
          </a:xfrm>
          <a:prstGeom prst="rect">
            <a:avLst/>
          </a:prstGeom>
          <a:noFill/>
          <a:ln>
            <a:noFill/>
          </a:ln>
        </p:spPr>
        <p:txBody>
          <a:bodyPr anchorCtr="0" anchor="t" bIns="46200" lIns="92425" spcFirstLastPara="1" rIns="92425" wrap="square" tIns="46200">
            <a:noAutofit/>
          </a:bodyPr>
          <a:lstStyle/>
          <a:p>
            <a:pPr indent="0" lvl="1" marL="0" marR="0" rtl="0" algn="l">
              <a:lnSpc>
                <a:spcPct val="100000"/>
              </a:lnSpc>
              <a:spcBef>
                <a:spcPts val="0"/>
              </a:spcBef>
              <a:spcAft>
                <a:spcPts val="0"/>
              </a:spcAft>
              <a:buClr>
                <a:schemeClr val="dk1"/>
              </a:buClr>
              <a:buSzPts val="1200"/>
              <a:buFont typeface="Arial"/>
              <a:buNone/>
            </a:pPr>
            <a:r>
              <a:rPr lang="en-US">
                <a:latin typeface="Arial"/>
                <a:ea typeface="Arial"/>
                <a:cs typeface="Arial"/>
                <a:sym typeface="Arial"/>
              </a:rPr>
              <a:t>This slide may be removed if class visitation is not planned.</a:t>
            </a:r>
            <a:endParaRPr/>
          </a:p>
          <a:p>
            <a:pPr indent="0" lvl="0" marL="0" rtl="0" algn="l">
              <a:lnSpc>
                <a:spcPct val="100000"/>
              </a:lnSpc>
              <a:spcBef>
                <a:spcPts val="360"/>
              </a:spcBef>
              <a:spcAft>
                <a:spcPts val="0"/>
              </a:spcAft>
              <a:buSzPts val="1400"/>
              <a:buNone/>
            </a:pPr>
            <a:r>
              <a:t/>
            </a:r>
            <a:endParaRPr/>
          </a:p>
        </p:txBody>
      </p:sp>
      <p:sp>
        <p:nvSpPr>
          <p:cNvPr id="261" name="Google Shape;261;p17:notes"/>
          <p:cNvSpPr txBox="1"/>
          <p:nvPr>
            <p:ph idx="12" type="sldNum"/>
          </p:nvPr>
        </p:nvSpPr>
        <p:spPr>
          <a:xfrm>
            <a:off x="3935971" y="8772378"/>
            <a:ext cx="3012500" cy="462120"/>
          </a:xfrm>
          <a:prstGeom prst="rect">
            <a:avLst/>
          </a:prstGeom>
          <a:noFill/>
          <a:ln>
            <a:noFill/>
          </a:ln>
        </p:spPr>
        <p:txBody>
          <a:bodyPr anchorCtr="0" anchor="b" bIns="46200" lIns="92425" spcFirstLastPara="1" rIns="92425" wrap="square" tIns="462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18:notes"/>
          <p:cNvSpPr txBox="1"/>
          <p:nvPr>
            <p:ph idx="1" type="body"/>
          </p:nvPr>
        </p:nvSpPr>
        <p:spPr>
          <a:xfrm>
            <a:off x="695809" y="4387767"/>
            <a:ext cx="5560060" cy="4155919"/>
          </a:xfrm>
          <a:prstGeom prst="rect">
            <a:avLst/>
          </a:prstGeom>
          <a:noFill/>
          <a:ln>
            <a:noFill/>
          </a:ln>
        </p:spPr>
        <p:txBody>
          <a:bodyPr anchorCtr="0" anchor="t" bIns="46200" lIns="92425" spcFirstLastPara="1" rIns="92425" wrap="square" tIns="46200">
            <a:noAutofit/>
          </a:bodyPr>
          <a:lstStyle/>
          <a:p>
            <a:pPr indent="0" lvl="0" marL="0" rtl="0" algn="l">
              <a:lnSpc>
                <a:spcPct val="100000"/>
              </a:lnSpc>
              <a:spcBef>
                <a:spcPts val="360"/>
              </a:spcBef>
              <a:spcAft>
                <a:spcPts val="0"/>
              </a:spcAft>
              <a:buSzPts val="1400"/>
              <a:buNone/>
            </a:pPr>
            <a:r>
              <a:t/>
            </a:r>
            <a:endParaRPr/>
          </a:p>
        </p:txBody>
      </p:sp>
      <p:sp>
        <p:nvSpPr>
          <p:cNvPr id="267" name="Google Shape;267;p18:notes"/>
          <p:cNvSpPr/>
          <p:nvPr>
            <p:ph idx="2" type="sldImg"/>
          </p:nvPr>
        </p:nvSpPr>
        <p:spPr>
          <a:xfrm>
            <a:off x="1166813" y="692150"/>
            <a:ext cx="4618037"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19:notes"/>
          <p:cNvSpPr txBox="1"/>
          <p:nvPr>
            <p:ph idx="1" type="body"/>
          </p:nvPr>
        </p:nvSpPr>
        <p:spPr>
          <a:xfrm>
            <a:off x="695809" y="4387767"/>
            <a:ext cx="5560060" cy="4155919"/>
          </a:xfrm>
          <a:prstGeom prst="rect">
            <a:avLst/>
          </a:prstGeom>
          <a:noFill/>
          <a:ln>
            <a:noFill/>
          </a:ln>
        </p:spPr>
        <p:txBody>
          <a:bodyPr anchorCtr="0" anchor="t" bIns="46200" lIns="92425" spcFirstLastPara="1" rIns="92425" wrap="square" tIns="46200">
            <a:noAutofit/>
          </a:bodyPr>
          <a:lstStyle/>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i="1" lang="en-US"/>
              <a:t>(Assurance 11a)</a:t>
            </a:r>
            <a:endParaRPr i="1"/>
          </a:p>
        </p:txBody>
      </p:sp>
      <p:sp>
        <p:nvSpPr>
          <p:cNvPr id="273" name="Google Shape;273;p19:notes"/>
          <p:cNvSpPr/>
          <p:nvPr>
            <p:ph idx="2" type="sldImg"/>
          </p:nvPr>
        </p:nvSpPr>
        <p:spPr>
          <a:xfrm>
            <a:off x="1166813" y="692150"/>
            <a:ext cx="4618037"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2:notes"/>
          <p:cNvSpPr txBox="1"/>
          <p:nvPr>
            <p:ph idx="1" type="body"/>
          </p:nvPr>
        </p:nvSpPr>
        <p:spPr>
          <a:xfrm>
            <a:off x="695809" y="4387767"/>
            <a:ext cx="5560060" cy="4155919"/>
          </a:xfrm>
          <a:prstGeom prst="rect">
            <a:avLst/>
          </a:prstGeom>
          <a:noFill/>
          <a:ln>
            <a:noFill/>
          </a:ln>
        </p:spPr>
        <p:txBody>
          <a:bodyPr anchorCtr="0" anchor="t" bIns="46200" lIns="92425" spcFirstLastPara="1" rIns="92425" wrap="square" tIns="46200">
            <a:noAutofit/>
          </a:bodyPr>
          <a:lstStyle/>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i="1" lang="en-US"/>
              <a:t>(Assurance 11c)</a:t>
            </a:r>
            <a:endParaRPr i="1"/>
          </a:p>
        </p:txBody>
      </p:sp>
      <p:sp>
        <p:nvSpPr>
          <p:cNvPr id="157" name="Google Shape;157;p2:notes"/>
          <p:cNvSpPr/>
          <p:nvPr>
            <p:ph idx="2" type="sldImg"/>
          </p:nvPr>
        </p:nvSpPr>
        <p:spPr>
          <a:xfrm>
            <a:off x="1166813" y="692150"/>
            <a:ext cx="4618037"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3:notes"/>
          <p:cNvSpPr/>
          <p:nvPr>
            <p:ph idx="2" type="sldImg"/>
          </p:nvPr>
        </p:nvSpPr>
        <p:spPr>
          <a:xfrm>
            <a:off x="1166813" y="692150"/>
            <a:ext cx="4618037"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63" name="Google Shape;163;p3:notes"/>
          <p:cNvSpPr txBox="1"/>
          <p:nvPr>
            <p:ph idx="1" type="body"/>
          </p:nvPr>
        </p:nvSpPr>
        <p:spPr>
          <a:xfrm>
            <a:off x="695809" y="4387767"/>
            <a:ext cx="5560060" cy="4155919"/>
          </a:xfrm>
          <a:prstGeom prst="rect">
            <a:avLst/>
          </a:prstGeom>
          <a:noFill/>
          <a:ln>
            <a:noFill/>
          </a:ln>
        </p:spPr>
        <p:txBody>
          <a:bodyPr anchorCtr="0" anchor="t" bIns="46200" lIns="92425" spcFirstLastPara="1" rIns="92425" wrap="square" tIns="46200">
            <a:noAutofit/>
          </a:bodyPr>
          <a:lstStyle/>
          <a:p>
            <a:pPr indent="0" lvl="0" marL="0" rtl="0" algn="l">
              <a:lnSpc>
                <a:spcPct val="100000"/>
              </a:lnSpc>
              <a:spcBef>
                <a:spcPts val="360"/>
              </a:spcBef>
              <a:spcAft>
                <a:spcPts val="0"/>
              </a:spcAft>
              <a:buSzPts val="1400"/>
              <a:buNone/>
            </a:pPr>
            <a:r>
              <a:rPr lang="en-US"/>
              <a:t>Read Slide</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Clr>
                <a:schemeClr val="dk1"/>
              </a:buClr>
              <a:buSzPts val="1400"/>
              <a:buFont typeface="Arial"/>
              <a:buNone/>
            </a:pPr>
            <a:r>
              <a:rPr i="1" lang="en-US"/>
              <a:t>(Assurance 11a)</a:t>
            </a:r>
            <a:endParaRPr/>
          </a:p>
          <a:p>
            <a:pPr indent="0" lvl="0" marL="0" rtl="0" algn="l">
              <a:lnSpc>
                <a:spcPct val="100000"/>
              </a:lnSpc>
              <a:spcBef>
                <a:spcPts val="360"/>
              </a:spcBef>
              <a:spcAft>
                <a:spcPts val="0"/>
              </a:spcAft>
              <a:buSzPts val="1400"/>
              <a:buNone/>
            </a:pPr>
            <a:r>
              <a:t/>
            </a:r>
            <a:endParaRPr/>
          </a:p>
        </p:txBody>
      </p:sp>
      <p:sp>
        <p:nvSpPr>
          <p:cNvPr id="164" name="Google Shape;164;p3:notes"/>
          <p:cNvSpPr txBox="1"/>
          <p:nvPr>
            <p:ph idx="12" type="sldNum"/>
          </p:nvPr>
        </p:nvSpPr>
        <p:spPr>
          <a:xfrm>
            <a:off x="3935971" y="8772378"/>
            <a:ext cx="3012500" cy="462120"/>
          </a:xfrm>
          <a:prstGeom prst="rect">
            <a:avLst/>
          </a:prstGeom>
          <a:noFill/>
          <a:ln>
            <a:noFill/>
          </a:ln>
        </p:spPr>
        <p:txBody>
          <a:bodyPr anchorCtr="0" anchor="b" bIns="46200" lIns="92425" spcFirstLastPara="1" rIns="92425" wrap="square" tIns="462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4:notes"/>
          <p:cNvSpPr/>
          <p:nvPr>
            <p:ph idx="2" type="sldImg"/>
          </p:nvPr>
        </p:nvSpPr>
        <p:spPr>
          <a:xfrm>
            <a:off x="1166813" y="692150"/>
            <a:ext cx="4618037"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70" name="Google Shape;170;p4:notes"/>
          <p:cNvSpPr txBox="1"/>
          <p:nvPr>
            <p:ph idx="1" type="body"/>
          </p:nvPr>
        </p:nvSpPr>
        <p:spPr>
          <a:xfrm>
            <a:off x="695809" y="4387767"/>
            <a:ext cx="5560060" cy="4155919"/>
          </a:xfrm>
          <a:prstGeom prst="rect">
            <a:avLst/>
          </a:prstGeom>
          <a:noFill/>
          <a:ln>
            <a:noFill/>
          </a:ln>
        </p:spPr>
        <p:txBody>
          <a:bodyPr anchorCtr="0" anchor="t" bIns="46200" lIns="92425" spcFirstLastPara="1" rIns="92425" wrap="square" tIns="46200">
            <a:noAutofit/>
          </a:bodyPr>
          <a:lstStyle/>
          <a:p>
            <a:pPr indent="0" lvl="0" marL="0" rtl="0" algn="l">
              <a:lnSpc>
                <a:spcPct val="100000"/>
              </a:lnSpc>
              <a:spcBef>
                <a:spcPts val="360"/>
              </a:spcBef>
              <a:spcAft>
                <a:spcPts val="0"/>
              </a:spcAft>
              <a:buSzPts val="1400"/>
              <a:buNone/>
            </a:pPr>
            <a:r>
              <a:rPr lang="en-US">
                <a:latin typeface="Arial"/>
                <a:ea typeface="Arial"/>
                <a:cs typeface="Arial"/>
                <a:sym typeface="Arial"/>
              </a:rPr>
              <a:t>Districts receive Title I funds from the federal government (through the US Department of Education and the Florida Bureau of Federal Educational Programs) and distribute these funds to schools based on the number of Children from Low Income Families (known as CLIF).  However, </a:t>
            </a:r>
            <a:r>
              <a:rPr lang="en-US"/>
              <a:t>income status</a:t>
            </a:r>
            <a:r>
              <a:rPr lang="en-US">
                <a:latin typeface="Arial"/>
                <a:ea typeface="Arial"/>
                <a:cs typeface="Arial"/>
                <a:sym typeface="Arial"/>
              </a:rPr>
              <a:t> is only used to allocating and distributing funds.  Students are selected to receive direct Title I services if they have an academic need.</a:t>
            </a:r>
            <a:endParaRPr/>
          </a:p>
          <a:p>
            <a:pPr indent="0" lvl="0" marL="0" rtl="0" algn="l">
              <a:lnSpc>
                <a:spcPct val="100000"/>
              </a:lnSpc>
              <a:spcBef>
                <a:spcPts val="360"/>
              </a:spcBef>
              <a:spcAft>
                <a:spcPts val="0"/>
              </a:spcAft>
              <a:buSzPts val="1400"/>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rPr b="1" lang="en-US" u="sng">
                <a:latin typeface="Arial"/>
                <a:ea typeface="Arial"/>
                <a:cs typeface="Arial"/>
                <a:sym typeface="Arial"/>
              </a:rPr>
              <a:t>For Title I Schoolwide Programs:  </a:t>
            </a:r>
            <a:r>
              <a:rPr lang="en-US">
                <a:latin typeface="Arial"/>
                <a:ea typeface="Arial"/>
                <a:cs typeface="Arial"/>
                <a:sym typeface="Arial"/>
              </a:rPr>
              <a:t>Our students are in a Title I </a:t>
            </a:r>
            <a:r>
              <a:rPr lang="en-US"/>
              <a:t>Schoolwide</a:t>
            </a:r>
            <a:r>
              <a:rPr lang="en-US">
                <a:latin typeface="Arial"/>
                <a:ea typeface="Arial"/>
                <a:cs typeface="Arial"/>
                <a:sym typeface="Arial"/>
              </a:rPr>
              <a:t> program. This means that the School-based Title I funding can be used to upgrade the educational program in ways that may impact every student in the school .  This also means that </a:t>
            </a:r>
            <a:r>
              <a:rPr b="1" lang="en-US">
                <a:latin typeface="Arial"/>
                <a:ea typeface="Arial"/>
                <a:cs typeface="Arial"/>
                <a:sym typeface="Arial"/>
              </a:rPr>
              <a:t>every parent/guardian of a student in our school is a Title I parent! </a:t>
            </a:r>
            <a:endParaRPr/>
          </a:p>
          <a:p>
            <a:pPr indent="0" lvl="0" marL="0" rtl="0" algn="l">
              <a:lnSpc>
                <a:spcPct val="100000"/>
              </a:lnSpc>
              <a:spcBef>
                <a:spcPts val="0"/>
              </a:spcBef>
              <a:spcAft>
                <a:spcPts val="0"/>
              </a:spcAft>
              <a:buSzPts val="1400"/>
              <a:buNone/>
            </a:pPr>
            <a:r>
              <a:rPr lang="en-US">
                <a:latin typeface="Arial"/>
                <a:ea typeface="Arial"/>
                <a:cs typeface="Arial"/>
                <a:sym typeface="Arial"/>
              </a:rPr>
              <a:t>Title I funds are used by our school for a variety of programs and activities designed to increase children’s academic achievement (especially in reading and math). Our school works to identify students most in need of educational help. The school set goals for improvement, measure student progress, using standards set forth in the state’s Title I plan, develop programs that supplement regular classroom instruction, and engage parents in all aspects of their child's education. Title I seeks to provide supplemental supports to assist the most academically fragile students while helping school reach their overall School Improvement Goals.  </a:t>
            </a:r>
            <a:endParaRPr/>
          </a:p>
          <a:p>
            <a:pPr indent="0" lvl="0" marL="0" rtl="0" algn="l">
              <a:lnSpc>
                <a:spcPct val="100000"/>
              </a:lnSpc>
              <a:spcBef>
                <a:spcPts val="360"/>
              </a:spcBef>
              <a:spcAft>
                <a:spcPts val="0"/>
              </a:spcAft>
              <a:buSzPts val="1400"/>
              <a:buNone/>
            </a:pPr>
            <a:r>
              <a:t/>
            </a:r>
            <a:endParaRPr b="1">
              <a:latin typeface="Arial"/>
              <a:ea typeface="Arial"/>
              <a:cs typeface="Arial"/>
              <a:sym typeface="Arial"/>
            </a:endParaRPr>
          </a:p>
          <a:p>
            <a:pPr indent="0" lvl="0" marL="0" rtl="0" algn="l">
              <a:lnSpc>
                <a:spcPct val="100000"/>
              </a:lnSpc>
              <a:spcBef>
                <a:spcPts val="360"/>
              </a:spcBef>
              <a:spcAft>
                <a:spcPts val="0"/>
              </a:spcAft>
              <a:buSzPts val="1400"/>
              <a:buNone/>
            </a:pPr>
            <a:r>
              <a:rPr b="1" i="0" lang="en-US" u="sng">
                <a:latin typeface="Arial"/>
                <a:ea typeface="Arial"/>
                <a:cs typeface="Arial"/>
                <a:sym typeface="Arial"/>
              </a:rPr>
              <a:t>For Title I Targeted Programs:  </a:t>
            </a:r>
            <a:r>
              <a:rPr lang="en-US">
                <a:latin typeface="Arial"/>
                <a:ea typeface="Arial"/>
                <a:cs typeface="Arial"/>
                <a:sym typeface="Arial"/>
              </a:rPr>
              <a:t>Our school is a Title I Targeted Assistance School.  That means that we identify (or target) students with academic needs for Title I services.  We look at assessment results and ongoing progress data for students and identify those who need extra help to get caught up with their classmates. The school set goals for improvement, measure student progress, using standards set forth in the state’s Title I plan, develop programs that supplement regular classroom instruction, and engage parents in all aspects of their child's education. Families of students receiving Title I services are provided opportunities throughout the year to participate in a variety of workshops where they can learn strategies and receive resources to bridge learning from school to home.</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i="1" lang="en-US"/>
              <a:t>(Assurance 11a)</a:t>
            </a:r>
            <a:endParaRPr i="1"/>
          </a:p>
        </p:txBody>
      </p:sp>
      <p:sp>
        <p:nvSpPr>
          <p:cNvPr id="171" name="Google Shape;171;p4:notes"/>
          <p:cNvSpPr txBox="1"/>
          <p:nvPr>
            <p:ph idx="12" type="sldNum"/>
          </p:nvPr>
        </p:nvSpPr>
        <p:spPr>
          <a:xfrm>
            <a:off x="3935971" y="8772378"/>
            <a:ext cx="3012500" cy="462120"/>
          </a:xfrm>
          <a:prstGeom prst="rect">
            <a:avLst/>
          </a:prstGeom>
          <a:noFill/>
          <a:ln>
            <a:noFill/>
          </a:ln>
        </p:spPr>
        <p:txBody>
          <a:bodyPr anchorCtr="0" anchor="b" bIns="46200" lIns="92425" spcFirstLastPara="1" rIns="92425" wrap="square" tIns="462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5:notes"/>
          <p:cNvSpPr/>
          <p:nvPr>
            <p:ph idx="2" type="sldImg"/>
          </p:nvPr>
        </p:nvSpPr>
        <p:spPr>
          <a:xfrm>
            <a:off x="1166813" y="692150"/>
            <a:ext cx="4618037"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77" name="Google Shape;177;p5:notes"/>
          <p:cNvSpPr txBox="1"/>
          <p:nvPr>
            <p:ph idx="1" type="body"/>
          </p:nvPr>
        </p:nvSpPr>
        <p:spPr>
          <a:xfrm>
            <a:off x="695809" y="4387767"/>
            <a:ext cx="5560060" cy="4155919"/>
          </a:xfrm>
          <a:prstGeom prst="rect">
            <a:avLst/>
          </a:prstGeom>
          <a:noFill/>
          <a:ln>
            <a:noFill/>
          </a:ln>
        </p:spPr>
        <p:txBody>
          <a:bodyPr anchorCtr="0" anchor="t" bIns="46200" lIns="92425" spcFirstLastPara="1" rIns="92425" wrap="square" tIns="46200">
            <a:noAutofit/>
          </a:bodyPr>
          <a:lstStyle/>
          <a:p>
            <a:pPr indent="0" lvl="0" marL="0" rtl="0" algn="l">
              <a:lnSpc>
                <a:spcPct val="100000"/>
              </a:lnSpc>
              <a:spcBef>
                <a:spcPts val="0"/>
              </a:spcBef>
              <a:spcAft>
                <a:spcPts val="0"/>
              </a:spcAft>
              <a:buSzPts val="1400"/>
              <a:buNone/>
            </a:pPr>
            <a:r>
              <a:rPr lang="en-US">
                <a:latin typeface="Arial"/>
                <a:ea typeface="Arial"/>
                <a:cs typeface="Arial"/>
                <a:sym typeface="Arial"/>
              </a:rPr>
              <a:t>Describe your Title I program and what it looks like.  </a:t>
            </a:r>
            <a:r>
              <a:rPr b="1" lang="en-US">
                <a:latin typeface="Arial"/>
                <a:ea typeface="Arial"/>
                <a:cs typeface="Arial"/>
                <a:sym typeface="Arial"/>
              </a:rPr>
              <a:t>Suggestions for services provided through Title I funding:  Additional teachers for intervention instruction, technology, Evidence Based curriculum materials, extended day intervention.</a:t>
            </a:r>
            <a:endParaRPr/>
          </a:p>
          <a:p>
            <a:pPr indent="0" lvl="0" marL="0" rtl="0" algn="l">
              <a:lnSpc>
                <a:spcPct val="100000"/>
              </a:lnSpc>
              <a:spcBef>
                <a:spcPts val="360"/>
              </a:spcBef>
              <a:spcAft>
                <a:spcPts val="0"/>
              </a:spcAft>
              <a:buSzPts val="1400"/>
              <a:buNone/>
            </a:pPr>
            <a:r>
              <a:t/>
            </a:r>
            <a:endParaRPr>
              <a:latin typeface="Arial"/>
              <a:ea typeface="Arial"/>
              <a:cs typeface="Arial"/>
              <a:sym typeface="Arial"/>
            </a:endParaRPr>
          </a:p>
          <a:p>
            <a:pPr indent="0" lvl="0" marL="0" rtl="0" algn="l">
              <a:lnSpc>
                <a:spcPct val="100000"/>
              </a:lnSpc>
              <a:spcBef>
                <a:spcPts val="360"/>
              </a:spcBef>
              <a:spcAft>
                <a:spcPts val="0"/>
              </a:spcAft>
              <a:buSzPts val="1400"/>
              <a:buNone/>
            </a:pPr>
            <a:r>
              <a:rPr lang="en-US">
                <a:latin typeface="Arial"/>
                <a:ea typeface="Arial"/>
                <a:cs typeface="Arial"/>
                <a:sym typeface="Arial"/>
              </a:rPr>
              <a:t>1% of The Total Allocation of Title I Funds for the District is set aside to provide Parent and Family Engagement Activities.  This includes activities conducted by the Title I District Office as well as the activities that are conducted at each Title I school site.</a:t>
            </a:r>
            <a:endParaRPr/>
          </a:p>
          <a:p>
            <a:pPr indent="0" lvl="0" marL="0" rtl="0" algn="l">
              <a:lnSpc>
                <a:spcPct val="100000"/>
              </a:lnSpc>
              <a:spcBef>
                <a:spcPts val="360"/>
              </a:spcBef>
              <a:spcAft>
                <a:spcPts val="0"/>
              </a:spcAft>
              <a:buSzPts val="1400"/>
              <a:buNone/>
            </a:pPr>
            <a:r>
              <a:t/>
            </a:r>
            <a:endParaRPr>
              <a:latin typeface="Arial"/>
              <a:ea typeface="Arial"/>
              <a:cs typeface="Arial"/>
              <a:sym typeface="Arial"/>
            </a:endParaRPr>
          </a:p>
          <a:p>
            <a:pPr indent="0" lvl="0" marL="0" rtl="0" algn="l">
              <a:lnSpc>
                <a:spcPct val="100000"/>
              </a:lnSpc>
              <a:spcBef>
                <a:spcPts val="360"/>
              </a:spcBef>
              <a:spcAft>
                <a:spcPts val="0"/>
              </a:spcAft>
              <a:buSzPts val="1400"/>
              <a:buNone/>
            </a:pPr>
            <a:r>
              <a:rPr lang="en-US">
                <a:latin typeface="Arial"/>
                <a:ea typeface="Arial"/>
                <a:cs typeface="Arial"/>
                <a:sym typeface="Arial"/>
              </a:rPr>
              <a:t>Some of the activities planned for our school this year include: ……….</a:t>
            </a:r>
            <a:endParaRPr/>
          </a:p>
          <a:p>
            <a:pPr indent="0" lvl="0" marL="0" rtl="0" algn="l">
              <a:lnSpc>
                <a:spcPct val="100000"/>
              </a:lnSpc>
              <a:spcBef>
                <a:spcPts val="360"/>
              </a:spcBef>
              <a:spcAft>
                <a:spcPts val="0"/>
              </a:spcAft>
              <a:buSzPts val="1400"/>
              <a:buNone/>
            </a:pPr>
            <a:r>
              <a:t/>
            </a:r>
            <a:endParaRPr>
              <a:latin typeface="Arial"/>
              <a:ea typeface="Arial"/>
              <a:cs typeface="Arial"/>
              <a:sym typeface="Arial"/>
            </a:endParaRPr>
          </a:p>
          <a:p>
            <a:pPr indent="0" lvl="0" marL="0" rtl="0" algn="l">
              <a:lnSpc>
                <a:spcPct val="100000"/>
              </a:lnSpc>
              <a:spcBef>
                <a:spcPts val="360"/>
              </a:spcBef>
              <a:spcAft>
                <a:spcPts val="0"/>
              </a:spcAft>
              <a:buSzPts val="1400"/>
              <a:buNone/>
            </a:pPr>
            <a:r>
              <a:rPr lang="en-US">
                <a:latin typeface="Arial"/>
                <a:ea typeface="Arial"/>
                <a:cs typeface="Arial"/>
                <a:sym typeface="Arial"/>
              </a:rPr>
              <a:t>These activities were selected based on Parent &amp; Family Input last Spring.  </a:t>
            </a:r>
            <a:endParaRPr/>
          </a:p>
          <a:p>
            <a:pPr indent="0" lvl="0" marL="0" rtl="0" algn="l">
              <a:lnSpc>
                <a:spcPct val="100000"/>
              </a:lnSpc>
              <a:spcBef>
                <a:spcPts val="360"/>
              </a:spcBef>
              <a:spcAft>
                <a:spcPts val="0"/>
              </a:spcAft>
              <a:buSzPts val="1400"/>
              <a:buNone/>
            </a:pPr>
            <a:r>
              <a:t/>
            </a:r>
            <a:endParaRPr>
              <a:latin typeface="Arial"/>
              <a:ea typeface="Arial"/>
              <a:cs typeface="Arial"/>
              <a:sym typeface="Arial"/>
            </a:endParaRPr>
          </a:p>
          <a:p>
            <a:pPr indent="0" lvl="0" marL="0" rtl="0" algn="l">
              <a:lnSpc>
                <a:spcPct val="100000"/>
              </a:lnSpc>
              <a:spcBef>
                <a:spcPts val="360"/>
              </a:spcBef>
              <a:spcAft>
                <a:spcPts val="0"/>
              </a:spcAft>
              <a:buSzPts val="1400"/>
              <a:buNone/>
            </a:pPr>
            <a:r>
              <a:rPr lang="en-US">
                <a:latin typeface="Arial"/>
                <a:ea typeface="Arial"/>
                <a:cs typeface="Arial"/>
                <a:sym typeface="Arial"/>
              </a:rPr>
              <a:t>Explain that parents must have the opportunity to help decide how the parent involvement funds are used and what type of Parent &amp; Family Engagement Activities they want or need to help their child be successful in school.  </a:t>
            </a:r>
            <a:endParaRPr>
              <a:latin typeface="Arial"/>
              <a:ea typeface="Arial"/>
              <a:cs typeface="Arial"/>
              <a:sym typeface="Arial"/>
            </a:endParaRPr>
          </a:p>
          <a:p>
            <a:pPr indent="0" lvl="0" marL="0" rtl="0" algn="l">
              <a:lnSpc>
                <a:spcPct val="100000"/>
              </a:lnSpc>
              <a:spcBef>
                <a:spcPts val="360"/>
              </a:spcBef>
              <a:spcAft>
                <a:spcPts val="0"/>
              </a:spcAft>
              <a:buSzPts val="1400"/>
              <a:buNone/>
            </a:pPr>
            <a:r>
              <a:t/>
            </a:r>
            <a:endParaRPr i="1"/>
          </a:p>
          <a:p>
            <a:pPr indent="0" lvl="0" marL="0" rtl="0" algn="l">
              <a:lnSpc>
                <a:spcPct val="100000"/>
              </a:lnSpc>
              <a:spcBef>
                <a:spcPts val="360"/>
              </a:spcBef>
              <a:spcAft>
                <a:spcPts val="0"/>
              </a:spcAft>
              <a:buSzPts val="1400"/>
              <a:buNone/>
            </a:pPr>
            <a:r>
              <a:rPr i="1" lang="en-US">
                <a:latin typeface="Arial"/>
                <a:ea typeface="Arial"/>
                <a:cs typeface="Arial"/>
                <a:sym typeface="Arial"/>
              </a:rPr>
              <a:t>(Assurance 11a)</a:t>
            </a:r>
            <a:endParaRPr i="1"/>
          </a:p>
          <a:p>
            <a:pPr indent="0" lvl="0" marL="0" rtl="0" algn="l">
              <a:lnSpc>
                <a:spcPct val="100000"/>
              </a:lnSpc>
              <a:spcBef>
                <a:spcPts val="360"/>
              </a:spcBef>
              <a:spcAft>
                <a:spcPts val="0"/>
              </a:spcAft>
              <a:buSzPts val="1400"/>
              <a:buNone/>
            </a:pPr>
            <a:r>
              <a:t/>
            </a:r>
            <a:endParaRPr/>
          </a:p>
        </p:txBody>
      </p:sp>
      <p:sp>
        <p:nvSpPr>
          <p:cNvPr id="178" name="Google Shape;178;p5:notes"/>
          <p:cNvSpPr txBox="1"/>
          <p:nvPr>
            <p:ph idx="12" type="sldNum"/>
          </p:nvPr>
        </p:nvSpPr>
        <p:spPr>
          <a:xfrm>
            <a:off x="3935971" y="8772378"/>
            <a:ext cx="3012500" cy="462120"/>
          </a:xfrm>
          <a:prstGeom prst="rect">
            <a:avLst/>
          </a:prstGeom>
          <a:noFill/>
          <a:ln>
            <a:noFill/>
          </a:ln>
        </p:spPr>
        <p:txBody>
          <a:bodyPr anchorCtr="0" anchor="b" bIns="46200" lIns="92425" spcFirstLastPara="1" rIns="92425" wrap="square" tIns="462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6:notes"/>
          <p:cNvSpPr/>
          <p:nvPr>
            <p:ph idx="2" type="sldImg"/>
          </p:nvPr>
        </p:nvSpPr>
        <p:spPr>
          <a:xfrm>
            <a:off x="1166813" y="692150"/>
            <a:ext cx="4618037"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84" name="Google Shape;184;p6:notes"/>
          <p:cNvSpPr txBox="1"/>
          <p:nvPr>
            <p:ph idx="1" type="body"/>
          </p:nvPr>
        </p:nvSpPr>
        <p:spPr>
          <a:xfrm>
            <a:off x="695809" y="4387767"/>
            <a:ext cx="5560060" cy="4155919"/>
          </a:xfrm>
          <a:prstGeom prst="rect">
            <a:avLst/>
          </a:prstGeom>
          <a:noFill/>
          <a:ln>
            <a:noFill/>
          </a:ln>
        </p:spPr>
        <p:txBody>
          <a:bodyPr anchorCtr="0" anchor="t" bIns="46200" lIns="92425" spcFirstLastPara="1" rIns="92425" wrap="square" tIns="46200">
            <a:noAutofit/>
          </a:bodyPr>
          <a:lstStyle/>
          <a:p>
            <a:pPr indent="0" lvl="0" marL="0" rtl="0" algn="l">
              <a:lnSpc>
                <a:spcPct val="100000"/>
              </a:lnSpc>
              <a:spcBef>
                <a:spcPts val="0"/>
              </a:spcBef>
              <a:spcAft>
                <a:spcPts val="0"/>
              </a:spcAft>
              <a:buSzPts val="1400"/>
              <a:buNone/>
            </a:pPr>
            <a:r>
              <a:rPr lang="en-US">
                <a:latin typeface="Arial"/>
                <a:ea typeface="Arial"/>
                <a:cs typeface="Arial"/>
                <a:sym typeface="Arial"/>
              </a:rPr>
              <a:t>Explain the process the school uses to involve parents in the decision-making process. Explain that parents are critical to this process. </a:t>
            </a:r>
            <a:endParaRPr/>
          </a:p>
          <a:p>
            <a:pPr indent="0" lvl="0" marL="0" rtl="0" algn="l">
              <a:lnSpc>
                <a:spcPct val="100000"/>
              </a:lnSpc>
              <a:spcBef>
                <a:spcPts val="360"/>
              </a:spcBef>
              <a:spcAft>
                <a:spcPts val="0"/>
              </a:spcAft>
              <a:buSzPts val="1400"/>
              <a:buNone/>
            </a:pPr>
            <a:r>
              <a:t/>
            </a:r>
            <a:endParaRPr>
              <a:latin typeface="Arial"/>
              <a:ea typeface="Arial"/>
              <a:cs typeface="Arial"/>
              <a:sym typeface="Arial"/>
            </a:endParaRPr>
          </a:p>
          <a:p>
            <a:pPr indent="0" lvl="0" marL="0" rtl="0" algn="l">
              <a:lnSpc>
                <a:spcPct val="100000"/>
              </a:lnSpc>
              <a:spcBef>
                <a:spcPts val="360"/>
              </a:spcBef>
              <a:spcAft>
                <a:spcPts val="0"/>
              </a:spcAft>
              <a:buSzPts val="1400"/>
              <a:buNone/>
            </a:pPr>
            <a:r>
              <a:rPr lang="en-US">
                <a:latin typeface="Arial"/>
                <a:ea typeface="Arial"/>
                <a:cs typeface="Arial"/>
                <a:sym typeface="Arial"/>
              </a:rPr>
              <a:t>Provide information on all of the opportunities parents have to participate. </a:t>
            </a:r>
            <a:endParaRPr/>
          </a:p>
          <a:p>
            <a:pPr indent="0" lvl="0" marL="0" rtl="0" algn="l">
              <a:lnSpc>
                <a:spcPct val="100000"/>
              </a:lnSpc>
              <a:spcBef>
                <a:spcPts val="360"/>
              </a:spcBef>
              <a:spcAft>
                <a:spcPts val="0"/>
              </a:spcAft>
              <a:buSzPts val="1400"/>
              <a:buNone/>
            </a:pPr>
            <a:r>
              <a:t/>
            </a:r>
            <a:endParaRPr>
              <a:latin typeface="Arial"/>
              <a:ea typeface="Arial"/>
              <a:cs typeface="Arial"/>
              <a:sym typeface="Arial"/>
            </a:endParaRPr>
          </a:p>
          <a:p>
            <a:pPr indent="0" lvl="0" marL="0" rtl="0" algn="l">
              <a:lnSpc>
                <a:spcPct val="100000"/>
              </a:lnSpc>
              <a:spcBef>
                <a:spcPts val="360"/>
              </a:spcBef>
              <a:spcAft>
                <a:spcPts val="0"/>
              </a:spcAft>
              <a:buSzPts val="1400"/>
              <a:buNone/>
            </a:pPr>
            <a:r>
              <a:rPr lang="en-US">
                <a:latin typeface="Arial"/>
                <a:ea typeface="Arial"/>
                <a:cs typeface="Arial"/>
                <a:sym typeface="Arial"/>
              </a:rPr>
              <a:t>Opportunities to Volunteer:</a:t>
            </a:r>
            <a:endParaRPr/>
          </a:p>
          <a:p>
            <a:pPr indent="0" lvl="0" marL="0" rtl="0" algn="l">
              <a:lnSpc>
                <a:spcPct val="100000"/>
              </a:lnSpc>
              <a:spcBef>
                <a:spcPts val="360"/>
              </a:spcBef>
              <a:spcAft>
                <a:spcPts val="0"/>
              </a:spcAft>
              <a:buSzPts val="1400"/>
              <a:buNone/>
            </a:pPr>
            <a:r>
              <a:rPr lang="en-US">
                <a:latin typeface="Arial"/>
                <a:ea typeface="Arial"/>
                <a:cs typeface="Arial"/>
                <a:sym typeface="Arial"/>
              </a:rPr>
              <a:t>Describe the various opportunities for parents to volunteer or become involved in your school.  Some examples might include:</a:t>
            </a:r>
            <a:endParaRPr/>
          </a:p>
          <a:p>
            <a:pPr indent="-283634" lvl="1" marL="737452" rtl="0" algn="l">
              <a:lnSpc>
                <a:spcPct val="100000"/>
              </a:lnSpc>
              <a:spcBef>
                <a:spcPts val="360"/>
              </a:spcBef>
              <a:spcAft>
                <a:spcPts val="0"/>
              </a:spcAft>
              <a:buSzPts val="1400"/>
              <a:buNone/>
            </a:pPr>
            <a:r>
              <a:rPr lang="en-US">
                <a:latin typeface="Arial"/>
                <a:ea typeface="Arial"/>
                <a:cs typeface="Arial"/>
                <a:sym typeface="Arial"/>
              </a:rPr>
              <a:t>In the school, in classrooms, or on fieldtrips </a:t>
            </a:r>
            <a:endParaRPr/>
          </a:p>
          <a:p>
            <a:pPr indent="-283634" lvl="1" marL="737452" rtl="0" algn="l">
              <a:lnSpc>
                <a:spcPct val="100000"/>
              </a:lnSpc>
              <a:spcBef>
                <a:spcPts val="360"/>
              </a:spcBef>
              <a:spcAft>
                <a:spcPts val="0"/>
              </a:spcAft>
              <a:buSzPts val="1400"/>
              <a:buNone/>
            </a:pPr>
            <a:r>
              <a:rPr lang="en-US">
                <a:latin typeface="Arial"/>
                <a:ea typeface="Arial"/>
                <a:cs typeface="Arial"/>
                <a:sym typeface="Arial"/>
              </a:rPr>
              <a:t>Decisions and Planning on How to Use Title I School Parent </a:t>
            </a:r>
            <a:r>
              <a:rPr lang="en-US"/>
              <a:t>&amp; Family Engagement </a:t>
            </a:r>
            <a:r>
              <a:rPr lang="en-US">
                <a:latin typeface="Arial"/>
                <a:ea typeface="Arial"/>
                <a:cs typeface="Arial"/>
                <a:sym typeface="Arial"/>
              </a:rPr>
              <a:t>Funds</a:t>
            </a:r>
            <a:endParaRPr/>
          </a:p>
          <a:p>
            <a:pPr indent="-283634" lvl="1" marL="737452" rtl="0" algn="l">
              <a:lnSpc>
                <a:spcPct val="100000"/>
              </a:lnSpc>
              <a:spcBef>
                <a:spcPts val="360"/>
              </a:spcBef>
              <a:spcAft>
                <a:spcPts val="0"/>
              </a:spcAft>
              <a:buSzPts val="1400"/>
              <a:buNone/>
            </a:pPr>
            <a:r>
              <a:rPr lang="en-US">
                <a:latin typeface="Arial"/>
                <a:ea typeface="Arial"/>
                <a:cs typeface="Arial"/>
                <a:sym typeface="Arial"/>
              </a:rPr>
              <a:t>District/School Councils - meetings throughout the year where parents participate in school-wide program planning, and decide how to use the Title I parent involvement funds</a:t>
            </a:r>
            <a:endParaRPr/>
          </a:p>
          <a:p>
            <a:pPr indent="-283634" lvl="1" marL="737452" rtl="0" algn="l">
              <a:lnSpc>
                <a:spcPct val="100000"/>
              </a:lnSpc>
              <a:spcBef>
                <a:spcPts val="360"/>
              </a:spcBef>
              <a:spcAft>
                <a:spcPts val="0"/>
              </a:spcAft>
              <a:buSzPts val="1400"/>
              <a:buNone/>
            </a:pPr>
            <a:r>
              <a:rPr lang="en-US">
                <a:latin typeface="Arial"/>
                <a:ea typeface="Arial"/>
                <a:cs typeface="Arial"/>
                <a:sym typeface="Arial"/>
              </a:rPr>
              <a:t>School Parent Councils</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i="1" lang="en-US"/>
              <a:t>(Assurance 11a &amp; c)</a:t>
            </a:r>
            <a:endParaRPr i="1"/>
          </a:p>
        </p:txBody>
      </p:sp>
      <p:sp>
        <p:nvSpPr>
          <p:cNvPr id="185" name="Google Shape;185;p6:notes"/>
          <p:cNvSpPr txBox="1"/>
          <p:nvPr>
            <p:ph idx="12" type="sldNum"/>
          </p:nvPr>
        </p:nvSpPr>
        <p:spPr>
          <a:xfrm>
            <a:off x="3935971" y="8772378"/>
            <a:ext cx="3012500" cy="462120"/>
          </a:xfrm>
          <a:prstGeom prst="rect">
            <a:avLst/>
          </a:prstGeom>
          <a:noFill/>
          <a:ln>
            <a:noFill/>
          </a:ln>
        </p:spPr>
        <p:txBody>
          <a:bodyPr anchorCtr="0" anchor="b" bIns="46200" lIns="92425" spcFirstLastPara="1" rIns="92425" wrap="square" tIns="462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7:notes"/>
          <p:cNvSpPr txBox="1"/>
          <p:nvPr>
            <p:ph idx="1" type="body"/>
          </p:nvPr>
        </p:nvSpPr>
        <p:spPr>
          <a:xfrm>
            <a:off x="695809" y="4387767"/>
            <a:ext cx="5560060" cy="4155919"/>
          </a:xfrm>
          <a:prstGeom prst="rect">
            <a:avLst/>
          </a:prstGeom>
          <a:noFill/>
          <a:ln>
            <a:noFill/>
          </a:ln>
        </p:spPr>
        <p:txBody>
          <a:bodyPr anchorCtr="0" anchor="t" bIns="46200" lIns="92425" spcFirstLastPara="1" rIns="92425" wrap="square" tIns="46200">
            <a:noAutofit/>
          </a:bodyPr>
          <a:lstStyle/>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i="1" lang="en-US"/>
              <a:t>(Assurance 11a)</a:t>
            </a:r>
            <a:endParaRPr i="1"/>
          </a:p>
        </p:txBody>
      </p:sp>
      <p:sp>
        <p:nvSpPr>
          <p:cNvPr id="191" name="Google Shape;191;p7:notes"/>
          <p:cNvSpPr/>
          <p:nvPr>
            <p:ph idx="2" type="sldImg"/>
          </p:nvPr>
        </p:nvSpPr>
        <p:spPr>
          <a:xfrm>
            <a:off x="1166813" y="692150"/>
            <a:ext cx="4618037"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8:notes"/>
          <p:cNvSpPr txBox="1"/>
          <p:nvPr>
            <p:ph idx="1" type="body"/>
          </p:nvPr>
        </p:nvSpPr>
        <p:spPr>
          <a:xfrm>
            <a:off x="695809" y="4387767"/>
            <a:ext cx="5560060" cy="4155919"/>
          </a:xfrm>
          <a:prstGeom prst="rect">
            <a:avLst/>
          </a:prstGeom>
          <a:noFill/>
          <a:ln>
            <a:noFill/>
          </a:ln>
        </p:spPr>
        <p:txBody>
          <a:bodyPr anchorCtr="0" anchor="t" bIns="46200" lIns="92425" spcFirstLastPara="1" rIns="92425" wrap="square" tIns="46200">
            <a:noAutofit/>
          </a:bodyPr>
          <a:lstStyle/>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lang="en-US"/>
              <a:t>(Assurance 11c)</a:t>
            </a:r>
            <a:endParaRPr/>
          </a:p>
        </p:txBody>
      </p:sp>
      <p:sp>
        <p:nvSpPr>
          <p:cNvPr id="197" name="Google Shape;197;p8:notes"/>
          <p:cNvSpPr/>
          <p:nvPr>
            <p:ph idx="2" type="sldImg"/>
          </p:nvPr>
        </p:nvSpPr>
        <p:spPr>
          <a:xfrm>
            <a:off x="1166813" y="692150"/>
            <a:ext cx="4618037"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9:notes"/>
          <p:cNvSpPr txBox="1"/>
          <p:nvPr>
            <p:ph idx="1" type="body"/>
          </p:nvPr>
        </p:nvSpPr>
        <p:spPr>
          <a:xfrm>
            <a:off x="695809" y="4387767"/>
            <a:ext cx="5560060" cy="4155919"/>
          </a:xfrm>
          <a:prstGeom prst="rect">
            <a:avLst/>
          </a:prstGeom>
          <a:noFill/>
          <a:ln>
            <a:noFill/>
          </a:ln>
        </p:spPr>
        <p:txBody>
          <a:bodyPr anchorCtr="0" anchor="t" bIns="46200" lIns="92425" spcFirstLastPara="1" rIns="92425" wrap="square" tIns="46200">
            <a:noAutofit/>
          </a:bodyPr>
          <a:lstStyle/>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lang="en-US"/>
              <a:t>More information about specific standards by grade level can be found at the CPalms weblink. </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i="1" lang="en-US"/>
              <a:t>(Assurance 11d)</a:t>
            </a:r>
            <a:endParaRPr i="1"/>
          </a:p>
        </p:txBody>
      </p:sp>
      <p:sp>
        <p:nvSpPr>
          <p:cNvPr id="204" name="Google Shape;204;p9:notes"/>
          <p:cNvSpPr/>
          <p:nvPr>
            <p:ph idx="2" type="sldImg"/>
          </p:nvPr>
        </p:nvSpPr>
        <p:spPr>
          <a:xfrm>
            <a:off x="1166813" y="692150"/>
            <a:ext cx="4618037"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 name="Shape 21"/>
        <p:cNvGrpSpPr/>
        <p:nvPr/>
      </p:nvGrpSpPr>
      <p:grpSpPr>
        <a:xfrm>
          <a:off x="0" y="0"/>
          <a:ext cx="0" cy="0"/>
          <a:chOff x="0" y="0"/>
          <a:chExt cx="0" cy="0"/>
        </a:xfrm>
      </p:grpSpPr>
      <p:sp>
        <p:nvSpPr>
          <p:cNvPr id="22" name="Google Shape;22;p33"/>
          <p:cNvSpPr txBox="1"/>
          <p:nvPr>
            <p:ph type="ctrTitle"/>
          </p:nvPr>
        </p:nvSpPr>
        <p:spPr>
          <a:xfrm>
            <a:off x="866442" y="1447801"/>
            <a:ext cx="6620968" cy="3329581"/>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lt2"/>
              </a:buClr>
              <a:buSzPts val="7200"/>
              <a:buFont typeface="Century Gothic"/>
              <a:buNone/>
              <a:defRPr sz="7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3"/>
          <p:cNvSpPr txBox="1"/>
          <p:nvPr>
            <p:ph idx="1" type="subTitle"/>
          </p:nvPr>
        </p:nvSpPr>
        <p:spPr>
          <a:xfrm>
            <a:off x="866442" y="4777380"/>
            <a:ext cx="6620968" cy="86142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1000"/>
              </a:spcBef>
              <a:spcAft>
                <a:spcPts val="0"/>
              </a:spcAft>
              <a:buSzPts val="1600"/>
              <a:buNone/>
              <a:defRPr cap="none">
                <a:solidFill>
                  <a:srgbClr val="86D1D8"/>
                </a:solidFill>
              </a:defRPr>
            </a:lvl1pPr>
            <a:lvl2pPr lvl="1" algn="ctr">
              <a:lnSpc>
                <a:spcPct val="100000"/>
              </a:lnSpc>
              <a:spcBef>
                <a:spcPts val="1000"/>
              </a:spcBef>
              <a:spcAft>
                <a:spcPts val="0"/>
              </a:spcAft>
              <a:buSzPts val="1440"/>
              <a:buNone/>
              <a:defRPr>
                <a:solidFill>
                  <a:schemeClr val="lt1"/>
                </a:solidFill>
              </a:defRPr>
            </a:lvl2pPr>
            <a:lvl3pPr lvl="2" algn="ctr">
              <a:lnSpc>
                <a:spcPct val="100000"/>
              </a:lnSpc>
              <a:spcBef>
                <a:spcPts val="1000"/>
              </a:spcBef>
              <a:spcAft>
                <a:spcPts val="0"/>
              </a:spcAft>
              <a:buSzPts val="1280"/>
              <a:buNone/>
              <a:defRPr>
                <a:solidFill>
                  <a:schemeClr val="lt1"/>
                </a:solidFill>
              </a:defRPr>
            </a:lvl3pPr>
            <a:lvl4pPr lvl="3" algn="ctr">
              <a:lnSpc>
                <a:spcPct val="100000"/>
              </a:lnSpc>
              <a:spcBef>
                <a:spcPts val="1000"/>
              </a:spcBef>
              <a:spcAft>
                <a:spcPts val="0"/>
              </a:spcAft>
              <a:buSzPts val="1120"/>
              <a:buNone/>
              <a:defRPr>
                <a:solidFill>
                  <a:schemeClr val="lt1"/>
                </a:solidFill>
              </a:defRPr>
            </a:lvl4pPr>
            <a:lvl5pPr lvl="4" algn="ctr">
              <a:lnSpc>
                <a:spcPct val="100000"/>
              </a:lnSpc>
              <a:spcBef>
                <a:spcPts val="1000"/>
              </a:spcBef>
              <a:spcAft>
                <a:spcPts val="0"/>
              </a:spcAft>
              <a:buSzPts val="1120"/>
              <a:buNone/>
              <a:defRPr>
                <a:solidFill>
                  <a:schemeClr val="lt1"/>
                </a:solidFill>
              </a:defRPr>
            </a:lvl5pPr>
            <a:lvl6pPr lvl="5" algn="ctr">
              <a:lnSpc>
                <a:spcPct val="100000"/>
              </a:lnSpc>
              <a:spcBef>
                <a:spcPts val="1000"/>
              </a:spcBef>
              <a:spcAft>
                <a:spcPts val="0"/>
              </a:spcAft>
              <a:buSzPts val="1120"/>
              <a:buNone/>
              <a:defRPr>
                <a:solidFill>
                  <a:schemeClr val="lt1"/>
                </a:solidFill>
              </a:defRPr>
            </a:lvl6pPr>
            <a:lvl7pPr lvl="6" algn="ctr">
              <a:lnSpc>
                <a:spcPct val="100000"/>
              </a:lnSpc>
              <a:spcBef>
                <a:spcPts val="1000"/>
              </a:spcBef>
              <a:spcAft>
                <a:spcPts val="0"/>
              </a:spcAft>
              <a:buSzPts val="1120"/>
              <a:buNone/>
              <a:defRPr>
                <a:solidFill>
                  <a:schemeClr val="lt1"/>
                </a:solidFill>
              </a:defRPr>
            </a:lvl7pPr>
            <a:lvl8pPr lvl="7" algn="ctr">
              <a:lnSpc>
                <a:spcPct val="100000"/>
              </a:lnSpc>
              <a:spcBef>
                <a:spcPts val="1000"/>
              </a:spcBef>
              <a:spcAft>
                <a:spcPts val="0"/>
              </a:spcAft>
              <a:buSzPts val="1120"/>
              <a:buNone/>
              <a:defRPr>
                <a:solidFill>
                  <a:schemeClr val="lt1"/>
                </a:solidFill>
              </a:defRPr>
            </a:lvl8pPr>
            <a:lvl9pPr lvl="8" algn="ctr">
              <a:lnSpc>
                <a:spcPct val="100000"/>
              </a:lnSpc>
              <a:spcBef>
                <a:spcPts val="1000"/>
              </a:spcBef>
              <a:spcAft>
                <a:spcPts val="0"/>
              </a:spcAft>
              <a:buSzPts val="1120"/>
              <a:buNone/>
              <a:defRPr>
                <a:solidFill>
                  <a:schemeClr val="lt1"/>
                </a:solidFill>
              </a:defRPr>
            </a:lvl9pPr>
          </a:lstStyle>
          <a:p/>
        </p:txBody>
      </p:sp>
      <p:sp>
        <p:nvSpPr>
          <p:cNvPr id="24" name="Google Shape;24;p33"/>
          <p:cNvSpPr txBox="1"/>
          <p:nvPr>
            <p:ph idx="10" type="dt"/>
          </p:nvPr>
        </p:nvSpPr>
        <p:spPr>
          <a:xfrm rot="5400000">
            <a:off x="7494989" y="1828771"/>
            <a:ext cx="990599" cy="228659"/>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3"/>
          <p:cNvSpPr txBox="1"/>
          <p:nvPr>
            <p:ph idx="11" type="ftr"/>
          </p:nvPr>
        </p:nvSpPr>
        <p:spPr>
          <a:xfrm rot="5400000">
            <a:off x="6233335" y="3263371"/>
            <a:ext cx="3859795" cy="22866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3"/>
          <p:cNvSpPr txBox="1"/>
          <p:nvPr>
            <p:ph idx="12" type="sldNum"/>
          </p:nvPr>
        </p:nvSpPr>
        <p:spPr>
          <a:xfrm>
            <a:off x="7766431" y="295736"/>
            <a:ext cx="628813" cy="767687"/>
          </a:xfrm>
          <a:prstGeom prst="rect">
            <a:avLst/>
          </a:prstGeom>
          <a:noFill/>
          <a:ln>
            <a:noFill/>
          </a:ln>
        </p:spPr>
        <p:txBody>
          <a:bodyPr anchorCtr="0" anchor="b" bIns="45700" lIns="91425" spcFirstLastPara="1" rIns="91425" wrap="square" tIns="45700">
            <a:noAutofit/>
          </a:bodyPr>
          <a:lstStyle>
            <a:lvl1pPr indent="0" lvl="0" marL="0" marR="0" algn="ctr">
              <a:lnSpc>
                <a:spcPct val="100000"/>
              </a:lnSpc>
              <a:spcBef>
                <a:spcPts val="0"/>
              </a:spcBef>
              <a:spcAft>
                <a:spcPts val="0"/>
              </a:spcAft>
              <a:buClr>
                <a:schemeClr val="lt1"/>
              </a:buClr>
              <a:buSzPts val="2801"/>
              <a:buFont typeface="Century Gothic"/>
              <a:buNone/>
              <a:defRPr b="0" i="0" sz="2801"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chemeClr val="lt1"/>
              </a:buClr>
              <a:buSzPts val="2801"/>
              <a:buFont typeface="Century Gothic"/>
              <a:buNone/>
              <a:defRPr b="0" i="0" sz="2801"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chemeClr val="lt1"/>
              </a:buClr>
              <a:buSzPts val="2801"/>
              <a:buFont typeface="Century Gothic"/>
              <a:buNone/>
              <a:defRPr b="0" i="0" sz="2801"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chemeClr val="lt1"/>
              </a:buClr>
              <a:buSzPts val="2801"/>
              <a:buFont typeface="Century Gothic"/>
              <a:buNone/>
              <a:defRPr b="0" i="0" sz="2801"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chemeClr val="lt1"/>
              </a:buClr>
              <a:buSzPts val="2801"/>
              <a:buFont typeface="Century Gothic"/>
              <a:buNone/>
              <a:defRPr b="0" i="0" sz="2801"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chemeClr val="lt1"/>
              </a:buClr>
              <a:buSzPts val="2801"/>
              <a:buFont typeface="Century Gothic"/>
              <a:buNone/>
              <a:defRPr b="0" i="0" sz="2801"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chemeClr val="lt1"/>
              </a:buClr>
              <a:buSzPts val="2801"/>
              <a:buFont typeface="Century Gothic"/>
              <a:buNone/>
              <a:defRPr b="0" i="0" sz="2801"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chemeClr val="lt1"/>
              </a:buClr>
              <a:buSzPts val="2801"/>
              <a:buFont typeface="Century Gothic"/>
              <a:buNone/>
              <a:defRPr b="0" i="0" sz="2801"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chemeClr val="lt1"/>
              </a:buClr>
              <a:buSzPts val="2801"/>
              <a:buFont typeface="Century Gothic"/>
              <a:buNone/>
              <a:defRPr b="0" i="0" sz="2801"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oramic Picture with Caption">
  <p:cSld name="Panoramic Picture with Caption">
    <p:spTree>
      <p:nvGrpSpPr>
        <p:cNvPr id="78" name="Shape 78"/>
        <p:cNvGrpSpPr/>
        <p:nvPr/>
      </p:nvGrpSpPr>
      <p:grpSpPr>
        <a:xfrm>
          <a:off x="0" y="0"/>
          <a:ext cx="0" cy="0"/>
          <a:chOff x="0" y="0"/>
          <a:chExt cx="0" cy="0"/>
        </a:xfrm>
      </p:grpSpPr>
      <p:sp>
        <p:nvSpPr>
          <p:cNvPr id="79" name="Google Shape;79;p42"/>
          <p:cNvSpPr txBox="1"/>
          <p:nvPr>
            <p:ph type="title"/>
          </p:nvPr>
        </p:nvSpPr>
        <p:spPr>
          <a:xfrm>
            <a:off x="866443" y="4800587"/>
            <a:ext cx="6620967"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lt2"/>
              </a:buClr>
              <a:buSzPts val="2400"/>
              <a:buFont typeface="Century Gothic"/>
              <a:buNone/>
              <a:defRPr b="0"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42"/>
          <p:cNvSpPr/>
          <p:nvPr>
            <p:ph idx="2" type="pic"/>
          </p:nvPr>
        </p:nvSpPr>
        <p:spPr>
          <a:xfrm>
            <a:off x="866442" y="685800"/>
            <a:ext cx="6620968" cy="3640666"/>
          </a:xfrm>
          <a:prstGeom prst="roundRect">
            <a:avLst>
              <a:gd fmla="val 1858" name="adj"/>
            </a:avLst>
          </a:prstGeom>
          <a:noFill/>
          <a:ln>
            <a:noFill/>
          </a:ln>
          <a:effectLst>
            <a:outerShdw blurRad="50800" rotWithShape="0" algn="tl" dir="5400000" dist="50800">
              <a:srgbClr val="000000">
                <a:alpha val="42352"/>
              </a:srgbClr>
            </a:outerShdw>
          </a:effectLst>
        </p:spPr>
      </p:sp>
      <p:sp>
        <p:nvSpPr>
          <p:cNvPr id="81" name="Google Shape;81;p42"/>
          <p:cNvSpPr txBox="1"/>
          <p:nvPr>
            <p:ph idx="1" type="body"/>
          </p:nvPr>
        </p:nvSpPr>
        <p:spPr>
          <a:xfrm>
            <a:off x="866443" y="5367325"/>
            <a:ext cx="6620966" cy="49371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960"/>
              <a:buNone/>
              <a:defRPr sz="1200"/>
            </a:lvl1pPr>
            <a:lvl2pPr indent="-228600" lvl="1" marL="914400" algn="l">
              <a:lnSpc>
                <a:spcPct val="100000"/>
              </a:lnSpc>
              <a:spcBef>
                <a:spcPts val="1000"/>
              </a:spcBef>
              <a:spcAft>
                <a:spcPts val="0"/>
              </a:spcAft>
              <a:buSzPts val="960"/>
              <a:buNone/>
              <a:defRPr sz="1200"/>
            </a:lvl2pPr>
            <a:lvl3pPr indent="-228600" lvl="2" marL="1371600" algn="l">
              <a:lnSpc>
                <a:spcPct val="100000"/>
              </a:lnSpc>
              <a:spcBef>
                <a:spcPts val="1000"/>
              </a:spcBef>
              <a:spcAft>
                <a:spcPts val="0"/>
              </a:spcAft>
              <a:buSzPts val="800"/>
              <a:buNone/>
              <a:defRPr sz="1000"/>
            </a:lvl3pPr>
            <a:lvl4pPr indent="-228600" lvl="3" marL="1828800" algn="l">
              <a:lnSpc>
                <a:spcPct val="100000"/>
              </a:lnSpc>
              <a:spcBef>
                <a:spcPts val="1000"/>
              </a:spcBef>
              <a:spcAft>
                <a:spcPts val="0"/>
              </a:spcAft>
              <a:buSzPts val="720"/>
              <a:buNone/>
              <a:defRPr sz="900"/>
            </a:lvl4pPr>
            <a:lvl5pPr indent="-228600" lvl="4" marL="2286000" algn="l">
              <a:lnSpc>
                <a:spcPct val="100000"/>
              </a:lnSpc>
              <a:spcBef>
                <a:spcPts val="1000"/>
              </a:spcBef>
              <a:spcAft>
                <a:spcPts val="0"/>
              </a:spcAft>
              <a:buSzPts val="720"/>
              <a:buNone/>
              <a:defRPr sz="900"/>
            </a:lvl5pPr>
            <a:lvl6pPr indent="-228600" lvl="5" marL="2743200" algn="l">
              <a:lnSpc>
                <a:spcPct val="100000"/>
              </a:lnSpc>
              <a:spcBef>
                <a:spcPts val="1000"/>
              </a:spcBef>
              <a:spcAft>
                <a:spcPts val="0"/>
              </a:spcAft>
              <a:buSzPts val="720"/>
              <a:buNone/>
              <a:defRPr sz="900"/>
            </a:lvl6pPr>
            <a:lvl7pPr indent="-228600" lvl="6" marL="3200400" algn="l">
              <a:lnSpc>
                <a:spcPct val="100000"/>
              </a:lnSpc>
              <a:spcBef>
                <a:spcPts val="1000"/>
              </a:spcBef>
              <a:spcAft>
                <a:spcPts val="0"/>
              </a:spcAft>
              <a:buSzPts val="720"/>
              <a:buNone/>
              <a:defRPr sz="900"/>
            </a:lvl7pPr>
            <a:lvl8pPr indent="-228600" lvl="7" marL="3657600" algn="l">
              <a:lnSpc>
                <a:spcPct val="100000"/>
              </a:lnSpc>
              <a:spcBef>
                <a:spcPts val="1000"/>
              </a:spcBef>
              <a:spcAft>
                <a:spcPts val="0"/>
              </a:spcAft>
              <a:buSzPts val="720"/>
              <a:buNone/>
              <a:defRPr sz="900"/>
            </a:lvl8pPr>
            <a:lvl9pPr indent="-228600" lvl="8" marL="4114800" algn="l">
              <a:lnSpc>
                <a:spcPct val="100000"/>
              </a:lnSpc>
              <a:spcBef>
                <a:spcPts val="1000"/>
              </a:spcBef>
              <a:spcAft>
                <a:spcPts val="0"/>
              </a:spcAft>
              <a:buSzPts val="720"/>
              <a:buNone/>
              <a:defRPr sz="900"/>
            </a:lvl9pPr>
          </a:lstStyle>
          <a:p/>
        </p:txBody>
      </p:sp>
      <p:sp>
        <p:nvSpPr>
          <p:cNvPr id="82" name="Google Shape;82;p42"/>
          <p:cNvSpPr txBox="1"/>
          <p:nvPr>
            <p:ph idx="10" type="dt"/>
          </p:nvPr>
        </p:nvSpPr>
        <p:spPr>
          <a:xfrm rot="5400000">
            <a:off x="7494989" y="1828771"/>
            <a:ext cx="990599" cy="228659"/>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42"/>
          <p:cNvSpPr txBox="1"/>
          <p:nvPr>
            <p:ph idx="11" type="ftr"/>
          </p:nvPr>
        </p:nvSpPr>
        <p:spPr>
          <a:xfrm rot="5400000">
            <a:off x="6233335" y="3263371"/>
            <a:ext cx="3859795" cy="22866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42"/>
          <p:cNvSpPr txBox="1"/>
          <p:nvPr>
            <p:ph idx="12" type="sldNum"/>
          </p:nvPr>
        </p:nvSpPr>
        <p:spPr>
          <a:xfrm>
            <a:off x="7766431" y="295736"/>
            <a:ext cx="628813" cy="767687"/>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lt1"/>
              </a:buClr>
              <a:buSzPts val="2800"/>
              <a:buFont typeface="Century Gothic"/>
              <a:buNone/>
              <a:defRPr b="0" i="0" sz="2801" u="none" cap="none" strike="noStrike">
                <a:solidFill>
                  <a:schemeClr val="lt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chemeClr val="lt1"/>
              </a:buClr>
              <a:buSzPts val="2800"/>
              <a:buFont typeface="Century Gothic"/>
              <a:buNone/>
              <a:defRPr b="0" i="0" sz="2801" u="none" cap="none" strike="noStrike">
                <a:solidFill>
                  <a:schemeClr val="lt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chemeClr val="lt1"/>
              </a:buClr>
              <a:buSzPts val="2800"/>
              <a:buFont typeface="Century Gothic"/>
              <a:buNone/>
              <a:defRPr b="0" i="0" sz="2801" u="none" cap="none" strike="noStrike">
                <a:solidFill>
                  <a:schemeClr val="lt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chemeClr val="lt1"/>
              </a:buClr>
              <a:buSzPts val="2800"/>
              <a:buFont typeface="Century Gothic"/>
              <a:buNone/>
              <a:defRPr b="0" i="0" sz="2801" u="none" cap="none" strike="noStrike">
                <a:solidFill>
                  <a:schemeClr val="lt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chemeClr val="lt1"/>
              </a:buClr>
              <a:buSzPts val="2800"/>
              <a:buFont typeface="Century Gothic"/>
              <a:buNone/>
              <a:defRPr b="0" i="0" sz="2801" u="none" cap="none" strike="noStrike">
                <a:solidFill>
                  <a:schemeClr val="lt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chemeClr val="lt1"/>
              </a:buClr>
              <a:buSzPts val="2800"/>
              <a:buFont typeface="Century Gothic"/>
              <a:buNone/>
              <a:defRPr b="0" i="0" sz="2801" u="none" cap="none" strike="noStrike">
                <a:solidFill>
                  <a:schemeClr val="lt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chemeClr val="lt1"/>
              </a:buClr>
              <a:buSzPts val="2800"/>
              <a:buFont typeface="Century Gothic"/>
              <a:buNone/>
              <a:defRPr b="0" i="0" sz="2801" u="none" cap="none" strike="noStrike">
                <a:solidFill>
                  <a:schemeClr val="lt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chemeClr val="lt1"/>
              </a:buClr>
              <a:buSzPts val="2800"/>
              <a:buFont typeface="Century Gothic"/>
              <a:buNone/>
              <a:defRPr b="0" i="0" sz="2801" u="none" cap="none" strike="noStrike">
                <a:solidFill>
                  <a:schemeClr val="lt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chemeClr val="lt1"/>
              </a:buClr>
              <a:buSzPts val="2800"/>
              <a:buFont typeface="Century Gothic"/>
              <a:buNone/>
              <a:defRPr b="0" i="0" sz="2801" u="none" cap="none" strike="noStrike">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85" name="Shape 85"/>
        <p:cNvGrpSpPr/>
        <p:nvPr/>
      </p:nvGrpSpPr>
      <p:grpSpPr>
        <a:xfrm>
          <a:off x="0" y="0"/>
          <a:ext cx="0" cy="0"/>
          <a:chOff x="0" y="0"/>
          <a:chExt cx="0" cy="0"/>
        </a:xfrm>
      </p:grpSpPr>
      <p:sp>
        <p:nvSpPr>
          <p:cNvPr id="86" name="Google Shape;86;p43"/>
          <p:cNvSpPr txBox="1"/>
          <p:nvPr>
            <p:ph type="title"/>
          </p:nvPr>
        </p:nvSpPr>
        <p:spPr>
          <a:xfrm>
            <a:off x="866442" y="1447800"/>
            <a:ext cx="6620968" cy="1981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lt2"/>
              </a:buClr>
              <a:buSzPts val="4800"/>
              <a:buFont typeface="Century Gothic"/>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43"/>
          <p:cNvSpPr txBox="1"/>
          <p:nvPr>
            <p:ph idx="1" type="body"/>
          </p:nvPr>
        </p:nvSpPr>
        <p:spPr>
          <a:xfrm>
            <a:off x="866442" y="3657600"/>
            <a:ext cx="6620968" cy="2362200"/>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1000"/>
              </a:spcBef>
              <a:spcAft>
                <a:spcPts val="0"/>
              </a:spcAft>
              <a:buSzPts val="1440"/>
              <a:buNone/>
              <a:defRPr sz="1800"/>
            </a:lvl1pPr>
            <a:lvl2pPr indent="-228600" lvl="1" marL="914400" algn="l">
              <a:lnSpc>
                <a:spcPct val="100000"/>
              </a:lnSpc>
              <a:spcBef>
                <a:spcPts val="1000"/>
              </a:spcBef>
              <a:spcAft>
                <a:spcPts val="0"/>
              </a:spcAft>
              <a:buSzPts val="960"/>
              <a:buNone/>
              <a:defRPr sz="1200"/>
            </a:lvl2pPr>
            <a:lvl3pPr indent="-228600" lvl="2" marL="1371600" algn="l">
              <a:lnSpc>
                <a:spcPct val="100000"/>
              </a:lnSpc>
              <a:spcBef>
                <a:spcPts val="1000"/>
              </a:spcBef>
              <a:spcAft>
                <a:spcPts val="0"/>
              </a:spcAft>
              <a:buSzPts val="800"/>
              <a:buNone/>
              <a:defRPr sz="1000"/>
            </a:lvl3pPr>
            <a:lvl4pPr indent="-228600" lvl="3" marL="1828800" algn="l">
              <a:lnSpc>
                <a:spcPct val="100000"/>
              </a:lnSpc>
              <a:spcBef>
                <a:spcPts val="1000"/>
              </a:spcBef>
              <a:spcAft>
                <a:spcPts val="0"/>
              </a:spcAft>
              <a:buSzPts val="720"/>
              <a:buNone/>
              <a:defRPr sz="900"/>
            </a:lvl4pPr>
            <a:lvl5pPr indent="-228600" lvl="4" marL="2286000" algn="l">
              <a:lnSpc>
                <a:spcPct val="100000"/>
              </a:lnSpc>
              <a:spcBef>
                <a:spcPts val="1000"/>
              </a:spcBef>
              <a:spcAft>
                <a:spcPts val="0"/>
              </a:spcAft>
              <a:buSzPts val="720"/>
              <a:buNone/>
              <a:defRPr sz="900"/>
            </a:lvl5pPr>
            <a:lvl6pPr indent="-228600" lvl="5" marL="2743200" algn="l">
              <a:lnSpc>
                <a:spcPct val="100000"/>
              </a:lnSpc>
              <a:spcBef>
                <a:spcPts val="1000"/>
              </a:spcBef>
              <a:spcAft>
                <a:spcPts val="0"/>
              </a:spcAft>
              <a:buSzPts val="720"/>
              <a:buNone/>
              <a:defRPr sz="900"/>
            </a:lvl6pPr>
            <a:lvl7pPr indent="-228600" lvl="6" marL="3200400" algn="l">
              <a:lnSpc>
                <a:spcPct val="100000"/>
              </a:lnSpc>
              <a:spcBef>
                <a:spcPts val="1000"/>
              </a:spcBef>
              <a:spcAft>
                <a:spcPts val="0"/>
              </a:spcAft>
              <a:buSzPts val="720"/>
              <a:buNone/>
              <a:defRPr sz="900"/>
            </a:lvl7pPr>
            <a:lvl8pPr indent="-228600" lvl="7" marL="3657600" algn="l">
              <a:lnSpc>
                <a:spcPct val="100000"/>
              </a:lnSpc>
              <a:spcBef>
                <a:spcPts val="1000"/>
              </a:spcBef>
              <a:spcAft>
                <a:spcPts val="0"/>
              </a:spcAft>
              <a:buSzPts val="720"/>
              <a:buNone/>
              <a:defRPr sz="900"/>
            </a:lvl8pPr>
            <a:lvl9pPr indent="-228600" lvl="8" marL="4114800" algn="l">
              <a:lnSpc>
                <a:spcPct val="100000"/>
              </a:lnSpc>
              <a:spcBef>
                <a:spcPts val="1000"/>
              </a:spcBef>
              <a:spcAft>
                <a:spcPts val="0"/>
              </a:spcAft>
              <a:buSzPts val="720"/>
              <a:buNone/>
              <a:defRPr sz="900"/>
            </a:lvl9pPr>
          </a:lstStyle>
          <a:p/>
        </p:txBody>
      </p:sp>
      <p:sp>
        <p:nvSpPr>
          <p:cNvPr id="88" name="Google Shape;88;p43"/>
          <p:cNvSpPr txBox="1"/>
          <p:nvPr>
            <p:ph idx="10" type="dt"/>
          </p:nvPr>
        </p:nvSpPr>
        <p:spPr>
          <a:xfrm rot="5400000">
            <a:off x="7494989" y="1828771"/>
            <a:ext cx="990599" cy="228659"/>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43"/>
          <p:cNvSpPr txBox="1"/>
          <p:nvPr>
            <p:ph idx="11" type="ftr"/>
          </p:nvPr>
        </p:nvSpPr>
        <p:spPr>
          <a:xfrm rot="5400000">
            <a:off x="6233335" y="3263371"/>
            <a:ext cx="3859795" cy="22866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43"/>
          <p:cNvSpPr txBox="1"/>
          <p:nvPr>
            <p:ph idx="12" type="sldNum"/>
          </p:nvPr>
        </p:nvSpPr>
        <p:spPr>
          <a:xfrm>
            <a:off x="7766431" y="295736"/>
            <a:ext cx="628813" cy="767687"/>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lt1"/>
              </a:buClr>
              <a:buSzPts val="2800"/>
              <a:buFont typeface="Century Gothic"/>
              <a:buNone/>
              <a:defRPr b="0" i="0" sz="2801" u="none" cap="none" strike="noStrike">
                <a:solidFill>
                  <a:schemeClr val="lt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chemeClr val="lt1"/>
              </a:buClr>
              <a:buSzPts val="2800"/>
              <a:buFont typeface="Century Gothic"/>
              <a:buNone/>
              <a:defRPr b="0" i="0" sz="2801" u="none" cap="none" strike="noStrike">
                <a:solidFill>
                  <a:schemeClr val="lt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chemeClr val="lt1"/>
              </a:buClr>
              <a:buSzPts val="2800"/>
              <a:buFont typeface="Century Gothic"/>
              <a:buNone/>
              <a:defRPr b="0" i="0" sz="2801" u="none" cap="none" strike="noStrike">
                <a:solidFill>
                  <a:schemeClr val="lt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chemeClr val="lt1"/>
              </a:buClr>
              <a:buSzPts val="2800"/>
              <a:buFont typeface="Century Gothic"/>
              <a:buNone/>
              <a:defRPr b="0" i="0" sz="2801" u="none" cap="none" strike="noStrike">
                <a:solidFill>
                  <a:schemeClr val="lt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chemeClr val="lt1"/>
              </a:buClr>
              <a:buSzPts val="2800"/>
              <a:buFont typeface="Century Gothic"/>
              <a:buNone/>
              <a:defRPr b="0" i="0" sz="2801" u="none" cap="none" strike="noStrike">
                <a:solidFill>
                  <a:schemeClr val="lt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chemeClr val="lt1"/>
              </a:buClr>
              <a:buSzPts val="2800"/>
              <a:buFont typeface="Century Gothic"/>
              <a:buNone/>
              <a:defRPr b="0" i="0" sz="2801" u="none" cap="none" strike="noStrike">
                <a:solidFill>
                  <a:schemeClr val="lt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chemeClr val="lt1"/>
              </a:buClr>
              <a:buSzPts val="2800"/>
              <a:buFont typeface="Century Gothic"/>
              <a:buNone/>
              <a:defRPr b="0" i="0" sz="2801" u="none" cap="none" strike="noStrike">
                <a:solidFill>
                  <a:schemeClr val="lt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chemeClr val="lt1"/>
              </a:buClr>
              <a:buSzPts val="2800"/>
              <a:buFont typeface="Century Gothic"/>
              <a:buNone/>
              <a:defRPr b="0" i="0" sz="2801" u="none" cap="none" strike="noStrike">
                <a:solidFill>
                  <a:schemeClr val="lt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chemeClr val="lt1"/>
              </a:buClr>
              <a:buSzPts val="2800"/>
              <a:buFont typeface="Century Gothic"/>
              <a:buNone/>
              <a:defRPr b="0" i="0" sz="2801" u="none" cap="none" strike="noStrike">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91" name="Shape 91"/>
        <p:cNvGrpSpPr/>
        <p:nvPr/>
      </p:nvGrpSpPr>
      <p:grpSpPr>
        <a:xfrm>
          <a:off x="0" y="0"/>
          <a:ext cx="0" cy="0"/>
          <a:chOff x="0" y="0"/>
          <a:chExt cx="0" cy="0"/>
        </a:xfrm>
      </p:grpSpPr>
      <p:sp>
        <p:nvSpPr>
          <p:cNvPr id="92" name="Google Shape;92;p44"/>
          <p:cNvSpPr txBox="1"/>
          <p:nvPr>
            <p:ph type="title"/>
          </p:nvPr>
        </p:nvSpPr>
        <p:spPr>
          <a:xfrm>
            <a:off x="1181409" y="1447800"/>
            <a:ext cx="6001049" cy="2323374"/>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lt2"/>
              </a:buClr>
              <a:buSzPts val="4800"/>
              <a:buFont typeface="Century Gothic"/>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44"/>
          <p:cNvSpPr txBox="1"/>
          <p:nvPr>
            <p:ph idx="1" type="body"/>
          </p:nvPr>
        </p:nvSpPr>
        <p:spPr>
          <a:xfrm>
            <a:off x="1448177" y="3771174"/>
            <a:ext cx="5461159" cy="342174"/>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120"/>
              <a:buNone/>
              <a:defRPr b="0" i="0" sz="1400" cap="small">
                <a:solidFill>
                  <a:srgbClr val="86D1D8"/>
                </a:solidFill>
                <a:latin typeface="Century Gothic"/>
                <a:ea typeface="Century Gothic"/>
                <a:cs typeface="Century Gothic"/>
                <a:sym typeface="Century Gothic"/>
              </a:defRPr>
            </a:lvl1pPr>
            <a:lvl2pPr indent="-228600" lvl="1" marL="914400" algn="l">
              <a:lnSpc>
                <a:spcPct val="100000"/>
              </a:lnSpc>
              <a:spcBef>
                <a:spcPts val="1000"/>
              </a:spcBef>
              <a:spcAft>
                <a:spcPts val="0"/>
              </a:spcAft>
              <a:buSzPts val="960"/>
              <a:buNone/>
              <a:defRPr sz="1200"/>
            </a:lvl2pPr>
            <a:lvl3pPr indent="-228600" lvl="2" marL="1371600" algn="l">
              <a:lnSpc>
                <a:spcPct val="100000"/>
              </a:lnSpc>
              <a:spcBef>
                <a:spcPts val="1000"/>
              </a:spcBef>
              <a:spcAft>
                <a:spcPts val="0"/>
              </a:spcAft>
              <a:buSzPts val="800"/>
              <a:buNone/>
              <a:defRPr sz="1000"/>
            </a:lvl3pPr>
            <a:lvl4pPr indent="-228600" lvl="3" marL="1828800" algn="l">
              <a:lnSpc>
                <a:spcPct val="100000"/>
              </a:lnSpc>
              <a:spcBef>
                <a:spcPts val="1000"/>
              </a:spcBef>
              <a:spcAft>
                <a:spcPts val="0"/>
              </a:spcAft>
              <a:buSzPts val="720"/>
              <a:buNone/>
              <a:defRPr sz="900"/>
            </a:lvl4pPr>
            <a:lvl5pPr indent="-228600" lvl="4" marL="2286000" algn="l">
              <a:lnSpc>
                <a:spcPct val="100000"/>
              </a:lnSpc>
              <a:spcBef>
                <a:spcPts val="1000"/>
              </a:spcBef>
              <a:spcAft>
                <a:spcPts val="0"/>
              </a:spcAft>
              <a:buSzPts val="720"/>
              <a:buNone/>
              <a:defRPr sz="900"/>
            </a:lvl5pPr>
            <a:lvl6pPr indent="-228600" lvl="5" marL="2743200" algn="l">
              <a:lnSpc>
                <a:spcPct val="100000"/>
              </a:lnSpc>
              <a:spcBef>
                <a:spcPts val="1000"/>
              </a:spcBef>
              <a:spcAft>
                <a:spcPts val="0"/>
              </a:spcAft>
              <a:buSzPts val="720"/>
              <a:buNone/>
              <a:defRPr sz="900"/>
            </a:lvl6pPr>
            <a:lvl7pPr indent="-228600" lvl="6" marL="3200400" algn="l">
              <a:lnSpc>
                <a:spcPct val="100000"/>
              </a:lnSpc>
              <a:spcBef>
                <a:spcPts val="1000"/>
              </a:spcBef>
              <a:spcAft>
                <a:spcPts val="0"/>
              </a:spcAft>
              <a:buSzPts val="720"/>
              <a:buNone/>
              <a:defRPr sz="900"/>
            </a:lvl7pPr>
            <a:lvl8pPr indent="-228600" lvl="7" marL="3657600" algn="l">
              <a:lnSpc>
                <a:spcPct val="100000"/>
              </a:lnSpc>
              <a:spcBef>
                <a:spcPts val="1000"/>
              </a:spcBef>
              <a:spcAft>
                <a:spcPts val="0"/>
              </a:spcAft>
              <a:buSzPts val="720"/>
              <a:buNone/>
              <a:defRPr sz="900"/>
            </a:lvl8pPr>
            <a:lvl9pPr indent="-228600" lvl="8" marL="4114800" algn="l">
              <a:lnSpc>
                <a:spcPct val="100000"/>
              </a:lnSpc>
              <a:spcBef>
                <a:spcPts val="1000"/>
              </a:spcBef>
              <a:spcAft>
                <a:spcPts val="0"/>
              </a:spcAft>
              <a:buSzPts val="720"/>
              <a:buNone/>
              <a:defRPr sz="900"/>
            </a:lvl9pPr>
          </a:lstStyle>
          <a:p/>
        </p:txBody>
      </p:sp>
      <p:sp>
        <p:nvSpPr>
          <p:cNvPr id="94" name="Google Shape;94;p44"/>
          <p:cNvSpPr txBox="1"/>
          <p:nvPr>
            <p:ph idx="2" type="body"/>
          </p:nvPr>
        </p:nvSpPr>
        <p:spPr>
          <a:xfrm>
            <a:off x="866442" y="4350657"/>
            <a:ext cx="6620968" cy="1676400"/>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1000"/>
              </a:spcBef>
              <a:spcAft>
                <a:spcPts val="0"/>
              </a:spcAft>
              <a:buSzPts val="1440"/>
              <a:buNone/>
              <a:defRPr sz="1800"/>
            </a:lvl1pPr>
            <a:lvl2pPr indent="-228600" lvl="1" marL="914400" algn="l">
              <a:lnSpc>
                <a:spcPct val="100000"/>
              </a:lnSpc>
              <a:spcBef>
                <a:spcPts val="1000"/>
              </a:spcBef>
              <a:spcAft>
                <a:spcPts val="0"/>
              </a:spcAft>
              <a:buSzPts val="960"/>
              <a:buNone/>
              <a:defRPr sz="1200"/>
            </a:lvl2pPr>
            <a:lvl3pPr indent="-228600" lvl="2" marL="1371600" algn="l">
              <a:lnSpc>
                <a:spcPct val="100000"/>
              </a:lnSpc>
              <a:spcBef>
                <a:spcPts val="1000"/>
              </a:spcBef>
              <a:spcAft>
                <a:spcPts val="0"/>
              </a:spcAft>
              <a:buSzPts val="800"/>
              <a:buNone/>
              <a:defRPr sz="1000"/>
            </a:lvl3pPr>
            <a:lvl4pPr indent="-228600" lvl="3" marL="1828800" algn="l">
              <a:lnSpc>
                <a:spcPct val="100000"/>
              </a:lnSpc>
              <a:spcBef>
                <a:spcPts val="1000"/>
              </a:spcBef>
              <a:spcAft>
                <a:spcPts val="0"/>
              </a:spcAft>
              <a:buSzPts val="720"/>
              <a:buNone/>
              <a:defRPr sz="900"/>
            </a:lvl4pPr>
            <a:lvl5pPr indent="-228600" lvl="4" marL="2286000" algn="l">
              <a:lnSpc>
                <a:spcPct val="100000"/>
              </a:lnSpc>
              <a:spcBef>
                <a:spcPts val="1000"/>
              </a:spcBef>
              <a:spcAft>
                <a:spcPts val="0"/>
              </a:spcAft>
              <a:buSzPts val="720"/>
              <a:buNone/>
              <a:defRPr sz="900"/>
            </a:lvl5pPr>
            <a:lvl6pPr indent="-228600" lvl="5" marL="2743200" algn="l">
              <a:lnSpc>
                <a:spcPct val="100000"/>
              </a:lnSpc>
              <a:spcBef>
                <a:spcPts val="1000"/>
              </a:spcBef>
              <a:spcAft>
                <a:spcPts val="0"/>
              </a:spcAft>
              <a:buSzPts val="720"/>
              <a:buNone/>
              <a:defRPr sz="900"/>
            </a:lvl6pPr>
            <a:lvl7pPr indent="-228600" lvl="6" marL="3200400" algn="l">
              <a:lnSpc>
                <a:spcPct val="100000"/>
              </a:lnSpc>
              <a:spcBef>
                <a:spcPts val="1000"/>
              </a:spcBef>
              <a:spcAft>
                <a:spcPts val="0"/>
              </a:spcAft>
              <a:buSzPts val="720"/>
              <a:buNone/>
              <a:defRPr sz="900"/>
            </a:lvl7pPr>
            <a:lvl8pPr indent="-228600" lvl="7" marL="3657600" algn="l">
              <a:lnSpc>
                <a:spcPct val="100000"/>
              </a:lnSpc>
              <a:spcBef>
                <a:spcPts val="1000"/>
              </a:spcBef>
              <a:spcAft>
                <a:spcPts val="0"/>
              </a:spcAft>
              <a:buSzPts val="720"/>
              <a:buNone/>
              <a:defRPr sz="900"/>
            </a:lvl8pPr>
            <a:lvl9pPr indent="-228600" lvl="8" marL="4114800" algn="l">
              <a:lnSpc>
                <a:spcPct val="100000"/>
              </a:lnSpc>
              <a:spcBef>
                <a:spcPts val="1000"/>
              </a:spcBef>
              <a:spcAft>
                <a:spcPts val="0"/>
              </a:spcAft>
              <a:buSzPts val="720"/>
              <a:buNone/>
              <a:defRPr sz="900"/>
            </a:lvl9pPr>
          </a:lstStyle>
          <a:p/>
        </p:txBody>
      </p:sp>
      <p:sp>
        <p:nvSpPr>
          <p:cNvPr id="95" name="Google Shape;95;p44"/>
          <p:cNvSpPr txBox="1"/>
          <p:nvPr>
            <p:ph idx="10" type="dt"/>
          </p:nvPr>
        </p:nvSpPr>
        <p:spPr>
          <a:xfrm rot="5400000">
            <a:off x="7494989" y="1828771"/>
            <a:ext cx="990599" cy="228659"/>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p44"/>
          <p:cNvSpPr txBox="1"/>
          <p:nvPr>
            <p:ph idx="11" type="ftr"/>
          </p:nvPr>
        </p:nvSpPr>
        <p:spPr>
          <a:xfrm rot="5400000">
            <a:off x="6233335" y="3263371"/>
            <a:ext cx="3859795" cy="22866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44"/>
          <p:cNvSpPr txBox="1"/>
          <p:nvPr>
            <p:ph idx="12" type="sldNum"/>
          </p:nvPr>
        </p:nvSpPr>
        <p:spPr>
          <a:xfrm>
            <a:off x="7766431" y="295736"/>
            <a:ext cx="628813" cy="767687"/>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lt1"/>
              </a:buClr>
              <a:buSzPts val="2800"/>
              <a:buFont typeface="Century Gothic"/>
              <a:buNone/>
              <a:defRPr b="0" i="0" sz="2801" u="none" cap="none" strike="noStrike">
                <a:solidFill>
                  <a:schemeClr val="lt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chemeClr val="lt1"/>
              </a:buClr>
              <a:buSzPts val="2800"/>
              <a:buFont typeface="Century Gothic"/>
              <a:buNone/>
              <a:defRPr b="0" i="0" sz="2801" u="none" cap="none" strike="noStrike">
                <a:solidFill>
                  <a:schemeClr val="lt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chemeClr val="lt1"/>
              </a:buClr>
              <a:buSzPts val="2800"/>
              <a:buFont typeface="Century Gothic"/>
              <a:buNone/>
              <a:defRPr b="0" i="0" sz="2801" u="none" cap="none" strike="noStrike">
                <a:solidFill>
                  <a:schemeClr val="lt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chemeClr val="lt1"/>
              </a:buClr>
              <a:buSzPts val="2800"/>
              <a:buFont typeface="Century Gothic"/>
              <a:buNone/>
              <a:defRPr b="0" i="0" sz="2801" u="none" cap="none" strike="noStrike">
                <a:solidFill>
                  <a:schemeClr val="lt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chemeClr val="lt1"/>
              </a:buClr>
              <a:buSzPts val="2800"/>
              <a:buFont typeface="Century Gothic"/>
              <a:buNone/>
              <a:defRPr b="0" i="0" sz="2801" u="none" cap="none" strike="noStrike">
                <a:solidFill>
                  <a:schemeClr val="lt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chemeClr val="lt1"/>
              </a:buClr>
              <a:buSzPts val="2800"/>
              <a:buFont typeface="Century Gothic"/>
              <a:buNone/>
              <a:defRPr b="0" i="0" sz="2801" u="none" cap="none" strike="noStrike">
                <a:solidFill>
                  <a:schemeClr val="lt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chemeClr val="lt1"/>
              </a:buClr>
              <a:buSzPts val="2800"/>
              <a:buFont typeface="Century Gothic"/>
              <a:buNone/>
              <a:defRPr b="0" i="0" sz="2801" u="none" cap="none" strike="noStrike">
                <a:solidFill>
                  <a:schemeClr val="lt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chemeClr val="lt1"/>
              </a:buClr>
              <a:buSzPts val="2800"/>
              <a:buFont typeface="Century Gothic"/>
              <a:buNone/>
              <a:defRPr b="0" i="0" sz="2801" u="none" cap="none" strike="noStrike">
                <a:solidFill>
                  <a:schemeClr val="lt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chemeClr val="lt1"/>
              </a:buClr>
              <a:buSzPts val="2800"/>
              <a:buFont typeface="Century Gothic"/>
              <a:buNone/>
              <a:defRPr b="0" i="0" sz="2801" u="none" cap="none" strike="noStrike">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
        <p:nvSpPr>
          <p:cNvPr id="98" name="Google Shape;98;p44"/>
          <p:cNvSpPr txBox="1"/>
          <p:nvPr/>
        </p:nvSpPr>
        <p:spPr>
          <a:xfrm>
            <a:off x="673897" y="971253"/>
            <a:ext cx="601591" cy="196977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2200"/>
              <a:buFont typeface="Arial"/>
              <a:buNone/>
            </a:pPr>
            <a:r>
              <a:rPr b="0" i="0" lang="en-US" sz="12200" u="none" cap="none" strike="noStrike">
                <a:solidFill>
                  <a:srgbClr val="86D1D8"/>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99" name="Google Shape;99;p44"/>
          <p:cNvSpPr txBox="1"/>
          <p:nvPr/>
        </p:nvSpPr>
        <p:spPr>
          <a:xfrm>
            <a:off x="6999690" y="2613787"/>
            <a:ext cx="601591" cy="196977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2200"/>
              <a:buFont typeface="Arial"/>
              <a:buNone/>
            </a:pPr>
            <a:r>
              <a:rPr b="0" i="0" lang="en-US" sz="12200" u="none" cap="none" strike="noStrike">
                <a:solidFill>
                  <a:srgbClr val="86D1D8"/>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100" name="Shape 100"/>
        <p:cNvGrpSpPr/>
        <p:nvPr/>
      </p:nvGrpSpPr>
      <p:grpSpPr>
        <a:xfrm>
          <a:off x="0" y="0"/>
          <a:ext cx="0" cy="0"/>
          <a:chOff x="0" y="0"/>
          <a:chExt cx="0" cy="0"/>
        </a:xfrm>
      </p:grpSpPr>
      <p:sp>
        <p:nvSpPr>
          <p:cNvPr id="101" name="Google Shape;101;p45"/>
          <p:cNvSpPr txBox="1"/>
          <p:nvPr>
            <p:ph type="title"/>
          </p:nvPr>
        </p:nvSpPr>
        <p:spPr>
          <a:xfrm>
            <a:off x="866441" y="3124201"/>
            <a:ext cx="6620969" cy="165318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lt2"/>
              </a:buClr>
              <a:buSzPts val="4000"/>
              <a:buFont typeface="Century Gothic"/>
              <a:buNone/>
              <a:defRPr b="0"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45"/>
          <p:cNvSpPr txBox="1"/>
          <p:nvPr>
            <p:ph idx="1" type="body"/>
          </p:nvPr>
        </p:nvSpPr>
        <p:spPr>
          <a:xfrm>
            <a:off x="866442" y="4777381"/>
            <a:ext cx="6620968" cy="8604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600"/>
              <a:buNone/>
              <a:defRPr sz="2000" cap="none">
                <a:solidFill>
                  <a:srgbClr val="86D1D8"/>
                </a:solidFill>
              </a:defRPr>
            </a:lvl1pPr>
            <a:lvl2pPr indent="-228600" lvl="1" marL="914400" algn="l">
              <a:lnSpc>
                <a:spcPct val="100000"/>
              </a:lnSpc>
              <a:spcBef>
                <a:spcPts val="1000"/>
              </a:spcBef>
              <a:spcAft>
                <a:spcPts val="0"/>
              </a:spcAft>
              <a:buSzPts val="1440"/>
              <a:buNone/>
              <a:defRPr sz="1800">
                <a:solidFill>
                  <a:schemeClr val="lt1"/>
                </a:solidFill>
              </a:defRPr>
            </a:lvl2pPr>
            <a:lvl3pPr indent="-228600" lvl="2" marL="1371600" algn="l">
              <a:lnSpc>
                <a:spcPct val="100000"/>
              </a:lnSpc>
              <a:spcBef>
                <a:spcPts val="1000"/>
              </a:spcBef>
              <a:spcAft>
                <a:spcPts val="0"/>
              </a:spcAft>
              <a:buSzPts val="1280"/>
              <a:buNone/>
              <a:defRPr sz="1600">
                <a:solidFill>
                  <a:schemeClr val="lt1"/>
                </a:solidFill>
              </a:defRPr>
            </a:lvl3pPr>
            <a:lvl4pPr indent="-228600" lvl="3" marL="1828800" algn="l">
              <a:lnSpc>
                <a:spcPct val="100000"/>
              </a:lnSpc>
              <a:spcBef>
                <a:spcPts val="1000"/>
              </a:spcBef>
              <a:spcAft>
                <a:spcPts val="0"/>
              </a:spcAft>
              <a:buSzPts val="1120"/>
              <a:buNone/>
              <a:defRPr sz="1400">
                <a:solidFill>
                  <a:schemeClr val="lt1"/>
                </a:solidFill>
              </a:defRPr>
            </a:lvl4pPr>
            <a:lvl5pPr indent="-228600" lvl="4" marL="2286000" algn="l">
              <a:lnSpc>
                <a:spcPct val="100000"/>
              </a:lnSpc>
              <a:spcBef>
                <a:spcPts val="1000"/>
              </a:spcBef>
              <a:spcAft>
                <a:spcPts val="0"/>
              </a:spcAft>
              <a:buSzPts val="1120"/>
              <a:buNone/>
              <a:defRPr sz="1400">
                <a:solidFill>
                  <a:schemeClr val="lt1"/>
                </a:solidFill>
              </a:defRPr>
            </a:lvl5pPr>
            <a:lvl6pPr indent="-228600" lvl="5" marL="2743200" algn="l">
              <a:lnSpc>
                <a:spcPct val="100000"/>
              </a:lnSpc>
              <a:spcBef>
                <a:spcPts val="1000"/>
              </a:spcBef>
              <a:spcAft>
                <a:spcPts val="0"/>
              </a:spcAft>
              <a:buSzPts val="1120"/>
              <a:buNone/>
              <a:defRPr sz="1400">
                <a:solidFill>
                  <a:schemeClr val="lt1"/>
                </a:solidFill>
              </a:defRPr>
            </a:lvl6pPr>
            <a:lvl7pPr indent="-228600" lvl="6" marL="3200400" algn="l">
              <a:lnSpc>
                <a:spcPct val="100000"/>
              </a:lnSpc>
              <a:spcBef>
                <a:spcPts val="1000"/>
              </a:spcBef>
              <a:spcAft>
                <a:spcPts val="0"/>
              </a:spcAft>
              <a:buSzPts val="1120"/>
              <a:buNone/>
              <a:defRPr sz="1400">
                <a:solidFill>
                  <a:schemeClr val="lt1"/>
                </a:solidFill>
              </a:defRPr>
            </a:lvl7pPr>
            <a:lvl8pPr indent="-228600" lvl="7" marL="3657600" algn="l">
              <a:lnSpc>
                <a:spcPct val="100000"/>
              </a:lnSpc>
              <a:spcBef>
                <a:spcPts val="1000"/>
              </a:spcBef>
              <a:spcAft>
                <a:spcPts val="0"/>
              </a:spcAft>
              <a:buSzPts val="1120"/>
              <a:buNone/>
              <a:defRPr sz="1400">
                <a:solidFill>
                  <a:schemeClr val="lt1"/>
                </a:solidFill>
              </a:defRPr>
            </a:lvl8pPr>
            <a:lvl9pPr indent="-228600" lvl="8" marL="4114800" algn="l">
              <a:lnSpc>
                <a:spcPct val="100000"/>
              </a:lnSpc>
              <a:spcBef>
                <a:spcPts val="1000"/>
              </a:spcBef>
              <a:spcAft>
                <a:spcPts val="0"/>
              </a:spcAft>
              <a:buSzPts val="1120"/>
              <a:buNone/>
              <a:defRPr sz="1400">
                <a:solidFill>
                  <a:schemeClr val="lt1"/>
                </a:solidFill>
              </a:defRPr>
            </a:lvl9pPr>
          </a:lstStyle>
          <a:p/>
        </p:txBody>
      </p:sp>
      <p:sp>
        <p:nvSpPr>
          <p:cNvPr id="103" name="Google Shape;103;p45"/>
          <p:cNvSpPr txBox="1"/>
          <p:nvPr>
            <p:ph idx="10" type="dt"/>
          </p:nvPr>
        </p:nvSpPr>
        <p:spPr>
          <a:xfrm rot="5400000">
            <a:off x="7494989" y="1828771"/>
            <a:ext cx="990599" cy="228659"/>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 name="Google Shape;104;p45"/>
          <p:cNvSpPr txBox="1"/>
          <p:nvPr>
            <p:ph idx="11" type="ftr"/>
          </p:nvPr>
        </p:nvSpPr>
        <p:spPr>
          <a:xfrm rot="5400000">
            <a:off x="6233335" y="3263371"/>
            <a:ext cx="3859795" cy="22866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5" name="Google Shape;105;p45"/>
          <p:cNvSpPr txBox="1"/>
          <p:nvPr>
            <p:ph idx="12" type="sldNum"/>
          </p:nvPr>
        </p:nvSpPr>
        <p:spPr>
          <a:xfrm>
            <a:off x="7766431" y="295736"/>
            <a:ext cx="628813" cy="767687"/>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lt1"/>
              </a:buClr>
              <a:buSzPts val="2800"/>
              <a:buFont typeface="Century Gothic"/>
              <a:buNone/>
              <a:defRPr b="0" i="0" sz="2801" u="none" cap="none" strike="noStrike">
                <a:solidFill>
                  <a:schemeClr val="lt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chemeClr val="lt1"/>
              </a:buClr>
              <a:buSzPts val="2800"/>
              <a:buFont typeface="Century Gothic"/>
              <a:buNone/>
              <a:defRPr b="0" i="0" sz="2801" u="none" cap="none" strike="noStrike">
                <a:solidFill>
                  <a:schemeClr val="lt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chemeClr val="lt1"/>
              </a:buClr>
              <a:buSzPts val="2800"/>
              <a:buFont typeface="Century Gothic"/>
              <a:buNone/>
              <a:defRPr b="0" i="0" sz="2801" u="none" cap="none" strike="noStrike">
                <a:solidFill>
                  <a:schemeClr val="lt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chemeClr val="lt1"/>
              </a:buClr>
              <a:buSzPts val="2800"/>
              <a:buFont typeface="Century Gothic"/>
              <a:buNone/>
              <a:defRPr b="0" i="0" sz="2801" u="none" cap="none" strike="noStrike">
                <a:solidFill>
                  <a:schemeClr val="lt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chemeClr val="lt1"/>
              </a:buClr>
              <a:buSzPts val="2800"/>
              <a:buFont typeface="Century Gothic"/>
              <a:buNone/>
              <a:defRPr b="0" i="0" sz="2801" u="none" cap="none" strike="noStrike">
                <a:solidFill>
                  <a:schemeClr val="lt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chemeClr val="lt1"/>
              </a:buClr>
              <a:buSzPts val="2800"/>
              <a:buFont typeface="Century Gothic"/>
              <a:buNone/>
              <a:defRPr b="0" i="0" sz="2801" u="none" cap="none" strike="noStrike">
                <a:solidFill>
                  <a:schemeClr val="lt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chemeClr val="lt1"/>
              </a:buClr>
              <a:buSzPts val="2800"/>
              <a:buFont typeface="Century Gothic"/>
              <a:buNone/>
              <a:defRPr b="0" i="0" sz="2801" u="none" cap="none" strike="noStrike">
                <a:solidFill>
                  <a:schemeClr val="lt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chemeClr val="lt1"/>
              </a:buClr>
              <a:buSzPts val="2800"/>
              <a:buFont typeface="Century Gothic"/>
              <a:buNone/>
              <a:defRPr b="0" i="0" sz="2801" u="none" cap="none" strike="noStrike">
                <a:solidFill>
                  <a:schemeClr val="lt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chemeClr val="lt1"/>
              </a:buClr>
              <a:buSzPts val="2800"/>
              <a:buFont typeface="Century Gothic"/>
              <a:buNone/>
              <a:defRPr b="0" i="0" sz="2801" u="none" cap="none" strike="noStrike">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p:cSld name="3 Column">
    <p:spTree>
      <p:nvGrpSpPr>
        <p:cNvPr id="106" name="Shape 106"/>
        <p:cNvGrpSpPr/>
        <p:nvPr/>
      </p:nvGrpSpPr>
      <p:grpSpPr>
        <a:xfrm>
          <a:off x="0" y="0"/>
          <a:ext cx="0" cy="0"/>
          <a:chOff x="0" y="0"/>
          <a:chExt cx="0" cy="0"/>
        </a:xfrm>
      </p:grpSpPr>
      <p:sp>
        <p:nvSpPr>
          <p:cNvPr id="107" name="Google Shape;107;p46"/>
          <p:cNvSpPr txBox="1"/>
          <p:nvPr>
            <p:ph type="title"/>
          </p:nvPr>
        </p:nvSpPr>
        <p:spPr>
          <a:xfrm>
            <a:off x="484710" y="452718"/>
            <a:ext cx="7055380" cy="140053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lt2"/>
              </a:buClr>
              <a:buSzPts val="4200"/>
              <a:buFont typeface="Century Gothic"/>
              <a:buNone/>
              <a:defRPr sz="4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8" name="Google Shape;108;p46"/>
          <p:cNvSpPr txBox="1"/>
          <p:nvPr>
            <p:ph idx="1" type="body"/>
          </p:nvPr>
        </p:nvSpPr>
        <p:spPr>
          <a:xfrm>
            <a:off x="474834" y="1981200"/>
            <a:ext cx="2210725" cy="5762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None/>
              <a:defRPr b="0" sz="2400">
                <a:solidFill>
                  <a:srgbClr val="86D1D8"/>
                </a:solidFill>
              </a:defRPr>
            </a:lvl1pPr>
            <a:lvl2pPr indent="-228600" lvl="1" marL="914400" algn="l">
              <a:lnSpc>
                <a:spcPct val="100000"/>
              </a:lnSpc>
              <a:spcBef>
                <a:spcPts val="1000"/>
              </a:spcBef>
              <a:spcAft>
                <a:spcPts val="0"/>
              </a:spcAft>
              <a:buSzPts val="1600"/>
              <a:buNone/>
              <a:defRPr b="1" sz="2000"/>
            </a:lvl2pPr>
            <a:lvl3pPr indent="-228600" lvl="2" marL="1371600" algn="l">
              <a:lnSpc>
                <a:spcPct val="100000"/>
              </a:lnSpc>
              <a:spcBef>
                <a:spcPts val="1000"/>
              </a:spcBef>
              <a:spcAft>
                <a:spcPts val="0"/>
              </a:spcAft>
              <a:buSzPts val="1440"/>
              <a:buNone/>
              <a:defRPr b="1" sz="1800"/>
            </a:lvl3pPr>
            <a:lvl4pPr indent="-228600" lvl="3" marL="1828800" algn="l">
              <a:lnSpc>
                <a:spcPct val="100000"/>
              </a:lnSpc>
              <a:spcBef>
                <a:spcPts val="1000"/>
              </a:spcBef>
              <a:spcAft>
                <a:spcPts val="0"/>
              </a:spcAft>
              <a:buSzPts val="1280"/>
              <a:buNone/>
              <a:defRPr b="1" sz="1600"/>
            </a:lvl4pPr>
            <a:lvl5pPr indent="-228600" lvl="4" marL="2286000" algn="l">
              <a:lnSpc>
                <a:spcPct val="100000"/>
              </a:lnSpc>
              <a:spcBef>
                <a:spcPts val="1000"/>
              </a:spcBef>
              <a:spcAft>
                <a:spcPts val="0"/>
              </a:spcAft>
              <a:buSzPts val="1280"/>
              <a:buNone/>
              <a:defRPr b="1" sz="1600"/>
            </a:lvl5pPr>
            <a:lvl6pPr indent="-228600" lvl="5" marL="2743200" algn="l">
              <a:lnSpc>
                <a:spcPct val="100000"/>
              </a:lnSpc>
              <a:spcBef>
                <a:spcPts val="1000"/>
              </a:spcBef>
              <a:spcAft>
                <a:spcPts val="0"/>
              </a:spcAft>
              <a:buSzPts val="1280"/>
              <a:buNone/>
              <a:defRPr b="1" sz="1600"/>
            </a:lvl6pPr>
            <a:lvl7pPr indent="-228600" lvl="6" marL="3200400" algn="l">
              <a:lnSpc>
                <a:spcPct val="100000"/>
              </a:lnSpc>
              <a:spcBef>
                <a:spcPts val="1000"/>
              </a:spcBef>
              <a:spcAft>
                <a:spcPts val="0"/>
              </a:spcAft>
              <a:buSzPts val="1280"/>
              <a:buNone/>
              <a:defRPr b="1" sz="1600"/>
            </a:lvl7pPr>
            <a:lvl8pPr indent="-228600" lvl="7" marL="3657600" algn="l">
              <a:lnSpc>
                <a:spcPct val="100000"/>
              </a:lnSpc>
              <a:spcBef>
                <a:spcPts val="1000"/>
              </a:spcBef>
              <a:spcAft>
                <a:spcPts val="0"/>
              </a:spcAft>
              <a:buSzPts val="1280"/>
              <a:buNone/>
              <a:defRPr b="1" sz="1600"/>
            </a:lvl8pPr>
            <a:lvl9pPr indent="-228600" lvl="8" marL="4114800" algn="l">
              <a:lnSpc>
                <a:spcPct val="100000"/>
              </a:lnSpc>
              <a:spcBef>
                <a:spcPts val="1000"/>
              </a:spcBef>
              <a:spcAft>
                <a:spcPts val="0"/>
              </a:spcAft>
              <a:buSzPts val="1280"/>
              <a:buNone/>
              <a:defRPr b="1" sz="1600"/>
            </a:lvl9pPr>
          </a:lstStyle>
          <a:p/>
        </p:txBody>
      </p:sp>
      <p:sp>
        <p:nvSpPr>
          <p:cNvPr id="109" name="Google Shape;109;p46"/>
          <p:cNvSpPr txBox="1"/>
          <p:nvPr>
            <p:ph idx="2" type="body"/>
          </p:nvPr>
        </p:nvSpPr>
        <p:spPr>
          <a:xfrm>
            <a:off x="489475" y="2667000"/>
            <a:ext cx="2196084" cy="3589338"/>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120"/>
              <a:buNone/>
              <a:defRPr sz="1400"/>
            </a:lvl1pPr>
            <a:lvl2pPr indent="-228600" lvl="1" marL="914400" algn="l">
              <a:lnSpc>
                <a:spcPct val="100000"/>
              </a:lnSpc>
              <a:spcBef>
                <a:spcPts val="1000"/>
              </a:spcBef>
              <a:spcAft>
                <a:spcPts val="0"/>
              </a:spcAft>
              <a:buSzPts val="960"/>
              <a:buNone/>
              <a:defRPr sz="1200"/>
            </a:lvl2pPr>
            <a:lvl3pPr indent="-228600" lvl="2" marL="1371600" algn="l">
              <a:lnSpc>
                <a:spcPct val="100000"/>
              </a:lnSpc>
              <a:spcBef>
                <a:spcPts val="1000"/>
              </a:spcBef>
              <a:spcAft>
                <a:spcPts val="0"/>
              </a:spcAft>
              <a:buSzPts val="800"/>
              <a:buNone/>
              <a:defRPr sz="1000"/>
            </a:lvl3pPr>
            <a:lvl4pPr indent="-228600" lvl="3" marL="1828800" algn="l">
              <a:lnSpc>
                <a:spcPct val="100000"/>
              </a:lnSpc>
              <a:spcBef>
                <a:spcPts val="1000"/>
              </a:spcBef>
              <a:spcAft>
                <a:spcPts val="0"/>
              </a:spcAft>
              <a:buSzPts val="720"/>
              <a:buNone/>
              <a:defRPr sz="900"/>
            </a:lvl4pPr>
            <a:lvl5pPr indent="-228600" lvl="4" marL="2286000" algn="l">
              <a:lnSpc>
                <a:spcPct val="100000"/>
              </a:lnSpc>
              <a:spcBef>
                <a:spcPts val="1000"/>
              </a:spcBef>
              <a:spcAft>
                <a:spcPts val="0"/>
              </a:spcAft>
              <a:buSzPts val="720"/>
              <a:buNone/>
              <a:defRPr sz="900"/>
            </a:lvl5pPr>
            <a:lvl6pPr indent="-228600" lvl="5" marL="2743200" algn="l">
              <a:lnSpc>
                <a:spcPct val="100000"/>
              </a:lnSpc>
              <a:spcBef>
                <a:spcPts val="1000"/>
              </a:spcBef>
              <a:spcAft>
                <a:spcPts val="0"/>
              </a:spcAft>
              <a:buSzPts val="720"/>
              <a:buNone/>
              <a:defRPr sz="900"/>
            </a:lvl6pPr>
            <a:lvl7pPr indent="-228600" lvl="6" marL="3200400" algn="l">
              <a:lnSpc>
                <a:spcPct val="100000"/>
              </a:lnSpc>
              <a:spcBef>
                <a:spcPts val="1000"/>
              </a:spcBef>
              <a:spcAft>
                <a:spcPts val="0"/>
              </a:spcAft>
              <a:buSzPts val="720"/>
              <a:buNone/>
              <a:defRPr sz="900"/>
            </a:lvl7pPr>
            <a:lvl8pPr indent="-228600" lvl="7" marL="3657600" algn="l">
              <a:lnSpc>
                <a:spcPct val="100000"/>
              </a:lnSpc>
              <a:spcBef>
                <a:spcPts val="1000"/>
              </a:spcBef>
              <a:spcAft>
                <a:spcPts val="0"/>
              </a:spcAft>
              <a:buSzPts val="720"/>
              <a:buNone/>
              <a:defRPr sz="900"/>
            </a:lvl8pPr>
            <a:lvl9pPr indent="-228600" lvl="8" marL="4114800" algn="l">
              <a:lnSpc>
                <a:spcPct val="100000"/>
              </a:lnSpc>
              <a:spcBef>
                <a:spcPts val="1000"/>
              </a:spcBef>
              <a:spcAft>
                <a:spcPts val="0"/>
              </a:spcAft>
              <a:buSzPts val="720"/>
              <a:buNone/>
              <a:defRPr sz="900"/>
            </a:lvl9pPr>
          </a:lstStyle>
          <a:p/>
        </p:txBody>
      </p:sp>
      <p:sp>
        <p:nvSpPr>
          <p:cNvPr id="110" name="Google Shape;110;p46"/>
          <p:cNvSpPr txBox="1"/>
          <p:nvPr>
            <p:ph idx="3" type="body"/>
          </p:nvPr>
        </p:nvSpPr>
        <p:spPr>
          <a:xfrm>
            <a:off x="2913504" y="1981200"/>
            <a:ext cx="2202754" cy="5762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None/>
              <a:defRPr b="0" sz="2400">
                <a:solidFill>
                  <a:srgbClr val="86D1D8"/>
                </a:solidFill>
              </a:defRPr>
            </a:lvl1pPr>
            <a:lvl2pPr indent="-228600" lvl="1" marL="914400" algn="l">
              <a:lnSpc>
                <a:spcPct val="100000"/>
              </a:lnSpc>
              <a:spcBef>
                <a:spcPts val="1000"/>
              </a:spcBef>
              <a:spcAft>
                <a:spcPts val="0"/>
              </a:spcAft>
              <a:buSzPts val="1600"/>
              <a:buNone/>
              <a:defRPr b="1" sz="2000"/>
            </a:lvl2pPr>
            <a:lvl3pPr indent="-228600" lvl="2" marL="1371600" algn="l">
              <a:lnSpc>
                <a:spcPct val="100000"/>
              </a:lnSpc>
              <a:spcBef>
                <a:spcPts val="1000"/>
              </a:spcBef>
              <a:spcAft>
                <a:spcPts val="0"/>
              </a:spcAft>
              <a:buSzPts val="1440"/>
              <a:buNone/>
              <a:defRPr b="1" sz="1800"/>
            </a:lvl3pPr>
            <a:lvl4pPr indent="-228600" lvl="3" marL="1828800" algn="l">
              <a:lnSpc>
                <a:spcPct val="100000"/>
              </a:lnSpc>
              <a:spcBef>
                <a:spcPts val="1000"/>
              </a:spcBef>
              <a:spcAft>
                <a:spcPts val="0"/>
              </a:spcAft>
              <a:buSzPts val="1280"/>
              <a:buNone/>
              <a:defRPr b="1" sz="1600"/>
            </a:lvl4pPr>
            <a:lvl5pPr indent="-228600" lvl="4" marL="2286000" algn="l">
              <a:lnSpc>
                <a:spcPct val="100000"/>
              </a:lnSpc>
              <a:spcBef>
                <a:spcPts val="1000"/>
              </a:spcBef>
              <a:spcAft>
                <a:spcPts val="0"/>
              </a:spcAft>
              <a:buSzPts val="1280"/>
              <a:buNone/>
              <a:defRPr b="1" sz="1600"/>
            </a:lvl5pPr>
            <a:lvl6pPr indent="-228600" lvl="5" marL="2743200" algn="l">
              <a:lnSpc>
                <a:spcPct val="100000"/>
              </a:lnSpc>
              <a:spcBef>
                <a:spcPts val="1000"/>
              </a:spcBef>
              <a:spcAft>
                <a:spcPts val="0"/>
              </a:spcAft>
              <a:buSzPts val="1280"/>
              <a:buNone/>
              <a:defRPr b="1" sz="1600"/>
            </a:lvl6pPr>
            <a:lvl7pPr indent="-228600" lvl="6" marL="3200400" algn="l">
              <a:lnSpc>
                <a:spcPct val="100000"/>
              </a:lnSpc>
              <a:spcBef>
                <a:spcPts val="1000"/>
              </a:spcBef>
              <a:spcAft>
                <a:spcPts val="0"/>
              </a:spcAft>
              <a:buSzPts val="1280"/>
              <a:buNone/>
              <a:defRPr b="1" sz="1600"/>
            </a:lvl7pPr>
            <a:lvl8pPr indent="-228600" lvl="7" marL="3657600" algn="l">
              <a:lnSpc>
                <a:spcPct val="100000"/>
              </a:lnSpc>
              <a:spcBef>
                <a:spcPts val="1000"/>
              </a:spcBef>
              <a:spcAft>
                <a:spcPts val="0"/>
              </a:spcAft>
              <a:buSzPts val="1280"/>
              <a:buNone/>
              <a:defRPr b="1" sz="1600"/>
            </a:lvl8pPr>
            <a:lvl9pPr indent="-228600" lvl="8" marL="4114800" algn="l">
              <a:lnSpc>
                <a:spcPct val="100000"/>
              </a:lnSpc>
              <a:spcBef>
                <a:spcPts val="1000"/>
              </a:spcBef>
              <a:spcAft>
                <a:spcPts val="0"/>
              </a:spcAft>
              <a:buSzPts val="1280"/>
              <a:buNone/>
              <a:defRPr b="1" sz="1600"/>
            </a:lvl9pPr>
          </a:lstStyle>
          <a:p/>
        </p:txBody>
      </p:sp>
      <p:sp>
        <p:nvSpPr>
          <p:cNvPr id="111" name="Google Shape;111;p46"/>
          <p:cNvSpPr txBox="1"/>
          <p:nvPr>
            <p:ph idx="4" type="body"/>
          </p:nvPr>
        </p:nvSpPr>
        <p:spPr>
          <a:xfrm>
            <a:off x="2905586" y="2667000"/>
            <a:ext cx="2210671" cy="3589338"/>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120"/>
              <a:buNone/>
              <a:defRPr sz="1400"/>
            </a:lvl1pPr>
            <a:lvl2pPr indent="-228600" lvl="1" marL="914400" algn="l">
              <a:lnSpc>
                <a:spcPct val="100000"/>
              </a:lnSpc>
              <a:spcBef>
                <a:spcPts val="1000"/>
              </a:spcBef>
              <a:spcAft>
                <a:spcPts val="0"/>
              </a:spcAft>
              <a:buSzPts val="960"/>
              <a:buNone/>
              <a:defRPr sz="1200"/>
            </a:lvl2pPr>
            <a:lvl3pPr indent="-228600" lvl="2" marL="1371600" algn="l">
              <a:lnSpc>
                <a:spcPct val="100000"/>
              </a:lnSpc>
              <a:spcBef>
                <a:spcPts val="1000"/>
              </a:spcBef>
              <a:spcAft>
                <a:spcPts val="0"/>
              </a:spcAft>
              <a:buSzPts val="800"/>
              <a:buNone/>
              <a:defRPr sz="1000"/>
            </a:lvl3pPr>
            <a:lvl4pPr indent="-228600" lvl="3" marL="1828800" algn="l">
              <a:lnSpc>
                <a:spcPct val="100000"/>
              </a:lnSpc>
              <a:spcBef>
                <a:spcPts val="1000"/>
              </a:spcBef>
              <a:spcAft>
                <a:spcPts val="0"/>
              </a:spcAft>
              <a:buSzPts val="720"/>
              <a:buNone/>
              <a:defRPr sz="900"/>
            </a:lvl4pPr>
            <a:lvl5pPr indent="-228600" lvl="4" marL="2286000" algn="l">
              <a:lnSpc>
                <a:spcPct val="100000"/>
              </a:lnSpc>
              <a:spcBef>
                <a:spcPts val="1000"/>
              </a:spcBef>
              <a:spcAft>
                <a:spcPts val="0"/>
              </a:spcAft>
              <a:buSzPts val="720"/>
              <a:buNone/>
              <a:defRPr sz="900"/>
            </a:lvl5pPr>
            <a:lvl6pPr indent="-228600" lvl="5" marL="2743200" algn="l">
              <a:lnSpc>
                <a:spcPct val="100000"/>
              </a:lnSpc>
              <a:spcBef>
                <a:spcPts val="1000"/>
              </a:spcBef>
              <a:spcAft>
                <a:spcPts val="0"/>
              </a:spcAft>
              <a:buSzPts val="720"/>
              <a:buNone/>
              <a:defRPr sz="900"/>
            </a:lvl6pPr>
            <a:lvl7pPr indent="-228600" lvl="6" marL="3200400" algn="l">
              <a:lnSpc>
                <a:spcPct val="100000"/>
              </a:lnSpc>
              <a:spcBef>
                <a:spcPts val="1000"/>
              </a:spcBef>
              <a:spcAft>
                <a:spcPts val="0"/>
              </a:spcAft>
              <a:buSzPts val="720"/>
              <a:buNone/>
              <a:defRPr sz="900"/>
            </a:lvl7pPr>
            <a:lvl8pPr indent="-228600" lvl="7" marL="3657600" algn="l">
              <a:lnSpc>
                <a:spcPct val="100000"/>
              </a:lnSpc>
              <a:spcBef>
                <a:spcPts val="1000"/>
              </a:spcBef>
              <a:spcAft>
                <a:spcPts val="0"/>
              </a:spcAft>
              <a:buSzPts val="720"/>
              <a:buNone/>
              <a:defRPr sz="900"/>
            </a:lvl8pPr>
            <a:lvl9pPr indent="-228600" lvl="8" marL="4114800" algn="l">
              <a:lnSpc>
                <a:spcPct val="100000"/>
              </a:lnSpc>
              <a:spcBef>
                <a:spcPts val="1000"/>
              </a:spcBef>
              <a:spcAft>
                <a:spcPts val="0"/>
              </a:spcAft>
              <a:buSzPts val="720"/>
              <a:buNone/>
              <a:defRPr sz="900"/>
            </a:lvl9pPr>
          </a:lstStyle>
          <a:p/>
        </p:txBody>
      </p:sp>
      <p:sp>
        <p:nvSpPr>
          <p:cNvPr id="112" name="Google Shape;112;p46"/>
          <p:cNvSpPr txBox="1"/>
          <p:nvPr>
            <p:ph idx="5" type="body"/>
          </p:nvPr>
        </p:nvSpPr>
        <p:spPr>
          <a:xfrm>
            <a:off x="5344917" y="1981200"/>
            <a:ext cx="2199658" cy="5762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None/>
              <a:defRPr b="0" sz="2400">
                <a:solidFill>
                  <a:srgbClr val="86D1D8"/>
                </a:solidFill>
              </a:defRPr>
            </a:lvl1pPr>
            <a:lvl2pPr indent="-228600" lvl="1" marL="914400" algn="l">
              <a:lnSpc>
                <a:spcPct val="100000"/>
              </a:lnSpc>
              <a:spcBef>
                <a:spcPts val="1000"/>
              </a:spcBef>
              <a:spcAft>
                <a:spcPts val="0"/>
              </a:spcAft>
              <a:buSzPts val="1600"/>
              <a:buNone/>
              <a:defRPr b="1" sz="2000"/>
            </a:lvl2pPr>
            <a:lvl3pPr indent="-228600" lvl="2" marL="1371600" algn="l">
              <a:lnSpc>
                <a:spcPct val="100000"/>
              </a:lnSpc>
              <a:spcBef>
                <a:spcPts val="1000"/>
              </a:spcBef>
              <a:spcAft>
                <a:spcPts val="0"/>
              </a:spcAft>
              <a:buSzPts val="1440"/>
              <a:buNone/>
              <a:defRPr b="1" sz="1800"/>
            </a:lvl3pPr>
            <a:lvl4pPr indent="-228600" lvl="3" marL="1828800" algn="l">
              <a:lnSpc>
                <a:spcPct val="100000"/>
              </a:lnSpc>
              <a:spcBef>
                <a:spcPts val="1000"/>
              </a:spcBef>
              <a:spcAft>
                <a:spcPts val="0"/>
              </a:spcAft>
              <a:buSzPts val="1280"/>
              <a:buNone/>
              <a:defRPr b="1" sz="1600"/>
            </a:lvl4pPr>
            <a:lvl5pPr indent="-228600" lvl="4" marL="2286000" algn="l">
              <a:lnSpc>
                <a:spcPct val="100000"/>
              </a:lnSpc>
              <a:spcBef>
                <a:spcPts val="1000"/>
              </a:spcBef>
              <a:spcAft>
                <a:spcPts val="0"/>
              </a:spcAft>
              <a:buSzPts val="1280"/>
              <a:buNone/>
              <a:defRPr b="1" sz="1600"/>
            </a:lvl5pPr>
            <a:lvl6pPr indent="-228600" lvl="5" marL="2743200" algn="l">
              <a:lnSpc>
                <a:spcPct val="100000"/>
              </a:lnSpc>
              <a:spcBef>
                <a:spcPts val="1000"/>
              </a:spcBef>
              <a:spcAft>
                <a:spcPts val="0"/>
              </a:spcAft>
              <a:buSzPts val="1280"/>
              <a:buNone/>
              <a:defRPr b="1" sz="1600"/>
            </a:lvl6pPr>
            <a:lvl7pPr indent="-228600" lvl="6" marL="3200400" algn="l">
              <a:lnSpc>
                <a:spcPct val="100000"/>
              </a:lnSpc>
              <a:spcBef>
                <a:spcPts val="1000"/>
              </a:spcBef>
              <a:spcAft>
                <a:spcPts val="0"/>
              </a:spcAft>
              <a:buSzPts val="1280"/>
              <a:buNone/>
              <a:defRPr b="1" sz="1600"/>
            </a:lvl7pPr>
            <a:lvl8pPr indent="-228600" lvl="7" marL="3657600" algn="l">
              <a:lnSpc>
                <a:spcPct val="100000"/>
              </a:lnSpc>
              <a:spcBef>
                <a:spcPts val="1000"/>
              </a:spcBef>
              <a:spcAft>
                <a:spcPts val="0"/>
              </a:spcAft>
              <a:buSzPts val="1280"/>
              <a:buNone/>
              <a:defRPr b="1" sz="1600"/>
            </a:lvl8pPr>
            <a:lvl9pPr indent="-228600" lvl="8" marL="4114800" algn="l">
              <a:lnSpc>
                <a:spcPct val="100000"/>
              </a:lnSpc>
              <a:spcBef>
                <a:spcPts val="1000"/>
              </a:spcBef>
              <a:spcAft>
                <a:spcPts val="0"/>
              </a:spcAft>
              <a:buSzPts val="1280"/>
              <a:buNone/>
              <a:defRPr b="1" sz="1600"/>
            </a:lvl9pPr>
          </a:lstStyle>
          <a:p/>
        </p:txBody>
      </p:sp>
      <p:sp>
        <p:nvSpPr>
          <p:cNvPr id="113" name="Google Shape;113;p46"/>
          <p:cNvSpPr txBox="1"/>
          <p:nvPr>
            <p:ph idx="6" type="body"/>
          </p:nvPr>
        </p:nvSpPr>
        <p:spPr>
          <a:xfrm>
            <a:off x="5344917" y="2667000"/>
            <a:ext cx="2199658" cy="3589338"/>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120"/>
              <a:buNone/>
              <a:defRPr sz="1400"/>
            </a:lvl1pPr>
            <a:lvl2pPr indent="-228600" lvl="1" marL="914400" algn="l">
              <a:lnSpc>
                <a:spcPct val="100000"/>
              </a:lnSpc>
              <a:spcBef>
                <a:spcPts val="1000"/>
              </a:spcBef>
              <a:spcAft>
                <a:spcPts val="0"/>
              </a:spcAft>
              <a:buSzPts val="960"/>
              <a:buNone/>
              <a:defRPr sz="1200"/>
            </a:lvl2pPr>
            <a:lvl3pPr indent="-228600" lvl="2" marL="1371600" algn="l">
              <a:lnSpc>
                <a:spcPct val="100000"/>
              </a:lnSpc>
              <a:spcBef>
                <a:spcPts val="1000"/>
              </a:spcBef>
              <a:spcAft>
                <a:spcPts val="0"/>
              </a:spcAft>
              <a:buSzPts val="800"/>
              <a:buNone/>
              <a:defRPr sz="1000"/>
            </a:lvl3pPr>
            <a:lvl4pPr indent="-228600" lvl="3" marL="1828800" algn="l">
              <a:lnSpc>
                <a:spcPct val="100000"/>
              </a:lnSpc>
              <a:spcBef>
                <a:spcPts val="1000"/>
              </a:spcBef>
              <a:spcAft>
                <a:spcPts val="0"/>
              </a:spcAft>
              <a:buSzPts val="720"/>
              <a:buNone/>
              <a:defRPr sz="900"/>
            </a:lvl4pPr>
            <a:lvl5pPr indent="-228600" lvl="4" marL="2286000" algn="l">
              <a:lnSpc>
                <a:spcPct val="100000"/>
              </a:lnSpc>
              <a:spcBef>
                <a:spcPts val="1000"/>
              </a:spcBef>
              <a:spcAft>
                <a:spcPts val="0"/>
              </a:spcAft>
              <a:buSzPts val="720"/>
              <a:buNone/>
              <a:defRPr sz="900"/>
            </a:lvl5pPr>
            <a:lvl6pPr indent="-228600" lvl="5" marL="2743200" algn="l">
              <a:lnSpc>
                <a:spcPct val="100000"/>
              </a:lnSpc>
              <a:spcBef>
                <a:spcPts val="1000"/>
              </a:spcBef>
              <a:spcAft>
                <a:spcPts val="0"/>
              </a:spcAft>
              <a:buSzPts val="720"/>
              <a:buNone/>
              <a:defRPr sz="900"/>
            </a:lvl6pPr>
            <a:lvl7pPr indent="-228600" lvl="6" marL="3200400" algn="l">
              <a:lnSpc>
                <a:spcPct val="100000"/>
              </a:lnSpc>
              <a:spcBef>
                <a:spcPts val="1000"/>
              </a:spcBef>
              <a:spcAft>
                <a:spcPts val="0"/>
              </a:spcAft>
              <a:buSzPts val="720"/>
              <a:buNone/>
              <a:defRPr sz="900"/>
            </a:lvl7pPr>
            <a:lvl8pPr indent="-228600" lvl="7" marL="3657600" algn="l">
              <a:lnSpc>
                <a:spcPct val="100000"/>
              </a:lnSpc>
              <a:spcBef>
                <a:spcPts val="1000"/>
              </a:spcBef>
              <a:spcAft>
                <a:spcPts val="0"/>
              </a:spcAft>
              <a:buSzPts val="720"/>
              <a:buNone/>
              <a:defRPr sz="900"/>
            </a:lvl8pPr>
            <a:lvl9pPr indent="-228600" lvl="8" marL="4114800" algn="l">
              <a:lnSpc>
                <a:spcPct val="100000"/>
              </a:lnSpc>
              <a:spcBef>
                <a:spcPts val="1000"/>
              </a:spcBef>
              <a:spcAft>
                <a:spcPts val="0"/>
              </a:spcAft>
              <a:buSzPts val="720"/>
              <a:buNone/>
              <a:defRPr sz="900"/>
            </a:lvl9pPr>
          </a:lstStyle>
          <a:p/>
        </p:txBody>
      </p:sp>
      <p:cxnSp>
        <p:nvCxnSpPr>
          <p:cNvPr id="114" name="Google Shape;114;p46"/>
          <p:cNvCxnSpPr/>
          <p:nvPr/>
        </p:nvCxnSpPr>
        <p:spPr>
          <a:xfrm>
            <a:off x="2795334" y="2133600"/>
            <a:ext cx="0" cy="3962400"/>
          </a:xfrm>
          <a:prstGeom prst="straightConnector1">
            <a:avLst/>
          </a:prstGeom>
          <a:noFill/>
          <a:ln cap="flat" cmpd="sng" w="12700">
            <a:solidFill>
              <a:srgbClr val="86D1D8">
                <a:alpha val="40000"/>
              </a:srgbClr>
            </a:solidFill>
            <a:prstDash val="solid"/>
            <a:round/>
            <a:headEnd len="sm" w="sm" type="none"/>
            <a:tailEnd len="sm" w="sm" type="none"/>
          </a:ln>
          <a:effectLst>
            <a:outerShdw blurRad="38100" rotWithShape="0" dir="5400000" dist="25400">
              <a:srgbClr val="000000">
                <a:alpha val="27450"/>
              </a:srgbClr>
            </a:outerShdw>
          </a:effectLst>
        </p:spPr>
      </p:cxnSp>
      <p:cxnSp>
        <p:nvCxnSpPr>
          <p:cNvPr id="115" name="Google Shape;115;p46"/>
          <p:cNvCxnSpPr/>
          <p:nvPr/>
        </p:nvCxnSpPr>
        <p:spPr>
          <a:xfrm>
            <a:off x="5223030" y="2133600"/>
            <a:ext cx="0" cy="3966882"/>
          </a:xfrm>
          <a:prstGeom prst="straightConnector1">
            <a:avLst/>
          </a:prstGeom>
          <a:noFill/>
          <a:ln cap="flat" cmpd="sng" w="12700">
            <a:solidFill>
              <a:srgbClr val="86D1D8">
                <a:alpha val="40000"/>
              </a:srgbClr>
            </a:solidFill>
            <a:prstDash val="solid"/>
            <a:round/>
            <a:headEnd len="sm" w="sm" type="none"/>
            <a:tailEnd len="sm" w="sm" type="none"/>
          </a:ln>
          <a:effectLst>
            <a:outerShdw blurRad="38100" rotWithShape="0" dir="5400000" dist="25400">
              <a:srgbClr val="000000">
                <a:alpha val="27450"/>
              </a:srgbClr>
            </a:outerShdw>
          </a:effectLst>
        </p:spPr>
      </p:cxnSp>
      <p:sp>
        <p:nvSpPr>
          <p:cNvPr id="116" name="Google Shape;116;p46"/>
          <p:cNvSpPr txBox="1"/>
          <p:nvPr>
            <p:ph idx="10" type="dt"/>
          </p:nvPr>
        </p:nvSpPr>
        <p:spPr>
          <a:xfrm rot="5400000">
            <a:off x="7494989" y="1828771"/>
            <a:ext cx="990599" cy="228659"/>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 name="Google Shape;117;p46"/>
          <p:cNvSpPr txBox="1"/>
          <p:nvPr>
            <p:ph idx="11" type="ftr"/>
          </p:nvPr>
        </p:nvSpPr>
        <p:spPr>
          <a:xfrm rot="5400000">
            <a:off x="6233335" y="3263371"/>
            <a:ext cx="3859795" cy="22866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8" name="Google Shape;118;p46"/>
          <p:cNvSpPr txBox="1"/>
          <p:nvPr>
            <p:ph idx="12" type="sldNum"/>
          </p:nvPr>
        </p:nvSpPr>
        <p:spPr>
          <a:xfrm>
            <a:off x="7766431" y="295736"/>
            <a:ext cx="628813" cy="767687"/>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lt1"/>
              </a:buClr>
              <a:buSzPts val="2800"/>
              <a:buFont typeface="Century Gothic"/>
              <a:buNone/>
              <a:defRPr b="0" i="0" sz="2801" u="none" cap="none" strike="noStrike">
                <a:solidFill>
                  <a:schemeClr val="lt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chemeClr val="lt1"/>
              </a:buClr>
              <a:buSzPts val="2800"/>
              <a:buFont typeface="Century Gothic"/>
              <a:buNone/>
              <a:defRPr b="0" i="0" sz="2801" u="none" cap="none" strike="noStrike">
                <a:solidFill>
                  <a:schemeClr val="lt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chemeClr val="lt1"/>
              </a:buClr>
              <a:buSzPts val="2800"/>
              <a:buFont typeface="Century Gothic"/>
              <a:buNone/>
              <a:defRPr b="0" i="0" sz="2801" u="none" cap="none" strike="noStrike">
                <a:solidFill>
                  <a:schemeClr val="lt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chemeClr val="lt1"/>
              </a:buClr>
              <a:buSzPts val="2800"/>
              <a:buFont typeface="Century Gothic"/>
              <a:buNone/>
              <a:defRPr b="0" i="0" sz="2801" u="none" cap="none" strike="noStrike">
                <a:solidFill>
                  <a:schemeClr val="lt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chemeClr val="lt1"/>
              </a:buClr>
              <a:buSzPts val="2800"/>
              <a:buFont typeface="Century Gothic"/>
              <a:buNone/>
              <a:defRPr b="0" i="0" sz="2801" u="none" cap="none" strike="noStrike">
                <a:solidFill>
                  <a:schemeClr val="lt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chemeClr val="lt1"/>
              </a:buClr>
              <a:buSzPts val="2800"/>
              <a:buFont typeface="Century Gothic"/>
              <a:buNone/>
              <a:defRPr b="0" i="0" sz="2801" u="none" cap="none" strike="noStrike">
                <a:solidFill>
                  <a:schemeClr val="lt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chemeClr val="lt1"/>
              </a:buClr>
              <a:buSzPts val="2800"/>
              <a:buFont typeface="Century Gothic"/>
              <a:buNone/>
              <a:defRPr b="0" i="0" sz="2801" u="none" cap="none" strike="noStrike">
                <a:solidFill>
                  <a:schemeClr val="lt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chemeClr val="lt1"/>
              </a:buClr>
              <a:buSzPts val="2800"/>
              <a:buFont typeface="Century Gothic"/>
              <a:buNone/>
              <a:defRPr b="0" i="0" sz="2801" u="none" cap="none" strike="noStrike">
                <a:solidFill>
                  <a:schemeClr val="lt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chemeClr val="lt1"/>
              </a:buClr>
              <a:buSzPts val="2800"/>
              <a:buFont typeface="Century Gothic"/>
              <a:buNone/>
              <a:defRPr b="0" i="0" sz="2801" u="none" cap="none" strike="noStrike">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icture Column">
  <p:cSld name="3 Picture Column">
    <p:spTree>
      <p:nvGrpSpPr>
        <p:cNvPr id="119" name="Shape 119"/>
        <p:cNvGrpSpPr/>
        <p:nvPr/>
      </p:nvGrpSpPr>
      <p:grpSpPr>
        <a:xfrm>
          <a:off x="0" y="0"/>
          <a:ext cx="0" cy="0"/>
          <a:chOff x="0" y="0"/>
          <a:chExt cx="0" cy="0"/>
        </a:xfrm>
      </p:grpSpPr>
      <p:sp>
        <p:nvSpPr>
          <p:cNvPr id="120" name="Google Shape;120;p47"/>
          <p:cNvSpPr txBox="1"/>
          <p:nvPr>
            <p:ph type="title"/>
          </p:nvPr>
        </p:nvSpPr>
        <p:spPr>
          <a:xfrm>
            <a:off x="484710" y="452718"/>
            <a:ext cx="7055380" cy="140053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lt2"/>
              </a:buClr>
              <a:buSzPts val="4200"/>
              <a:buFont typeface="Century Gothic"/>
              <a:buNone/>
              <a:defRPr sz="4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1" name="Google Shape;121;p47"/>
          <p:cNvSpPr txBox="1"/>
          <p:nvPr>
            <p:ph idx="1" type="body"/>
          </p:nvPr>
        </p:nvSpPr>
        <p:spPr>
          <a:xfrm>
            <a:off x="489475" y="4250949"/>
            <a:ext cx="2205612" cy="5762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None/>
              <a:defRPr b="0" sz="2400">
                <a:solidFill>
                  <a:srgbClr val="86D1D8"/>
                </a:solidFill>
              </a:defRPr>
            </a:lvl1pPr>
            <a:lvl2pPr indent="-228600" lvl="1" marL="914400" algn="l">
              <a:lnSpc>
                <a:spcPct val="100000"/>
              </a:lnSpc>
              <a:spcBef>
                <a:spcPts val="1000"/>
              </a:spcBef>
              <a:spcAft>
                <a:spcPts val="0"/>
              </a:spcAft>
              <a:buSzPts val="1600"/>
              <a:buNone/>
              <a:defRPr b="1" sz="2000"/>
            </a:lvl2pPr>
            <a:lvl3pPr indent="-228600" lvl="2" marL="1371600" algn="l">
              <a:lnSpc>
                <a:spcPct val="100000"/>
              </a:lnSpc>
              <a:spcBef>
                <a:spcPts val="1000"/>
              </a:spcBef>
              <a:spcAft>
                <a:spcPts val="0"/>
              </a:spcAft>
              <a:buSzPts val="1440"/>
              <a:buNone/>
              <a:defRPr b="1" sz="1800"/>
            </a:lvl3pPr>
            <a:lvl4pPr indent="-228600" lvl="3" marL="1828800" algn="l">
              <a:lnSpc>
                <a:spcPct val="100000"/>
              </a:lnSpc>
              <a:spcBef>
                <a:spcPts val="1000"/>
              </a:spcBef>
              <a:spcAft>
                <a:spcPts val="0"/>
              </a:spcAft>
              <a:buSzPts val="1280"/>
              <a:buNone/>
              <a:defRPr b="1" sz="1600"/>
            </a:lvl4pPr>
            <a:lvl5pPr indent="-228600" lvl="4" marL="2286000" algn="l">
              <a:lnSpc>
                <a:spcPct val="100000"/>
              </a:lnSpc>
              <a:spcBef>
                <a:spcPts val="1000"/>
              </a:spcBef>
              <a:spcAft>
                <a:spcPts val="0"/>
              </a:spcAft>
              <a:buSzPts val="1280"/>
              <a:buNone/>
              <a:defRPr b="1" sz="1600"/>
            </a:lvl5pPr>
            <a:lvl6pPr indent="-228600" lvl="5" marL="2743200" algn="l">
              <a:lnSpc>
                <a:spcPct val="100000"/>
              </a:lnSpc>
              <a:spcBef>
                <a:spcPts val="1000"/>
              </a:spcBef>
              <a:spcAft>
                <a:spcPts val="0"/>
              </a:spcAft>
              <a:buSzPts val="1280"/>
              <a:buNone/>
              <a:defRPr b="1" sz="1600"/>
            </a:lvl6pPr>
            <a:lvl7pPr indent="-228600" lvl="6" marL="3200400" algn="l">
              <a:lnSpc>
                <a:spcPct val="100000"/>
              </a:lnSpc>
              <a:spcBef>
                <a:spcPts val="1000"/>
              </a:spcBef>
              <a:spcAft>
                <a:spcPts val="0"/>
              </a:spcAft>
              <a:buSzPts val="1280"/>
              <a:buNone/>
              <a:defRPr b="1" sz="1600"/>
            </a:lvl7pPr>
            <a:lvl8pPr indent="-228600" lvl="7" marL="3657600" algn="l">
              <a:lnSpc>
                <a:spcPct val="100000"/>
              </a:lnSpc>
              <a:spcBef>
                <a:spcPts val="1000"/>
              </a:spcBef>
              <a:spcAft>
                <a:spcPts val="0"/>
              </a:spcAft>
              <a:buSzPts val="1280"/>
              <a:buNone/>
              <a:defRPr b="1" sz="1600"/>
            </a:lvl8pPr>
            <a:lvl9pPr indent="-228600" lvl="8" marL="4114800" algn="l">
              <a:lnSpc>
                <a:spcPct val="100000"/>
              </a:lnSpc>
              <a:spcBef>
                <a:spcPts val="1000"/>
              </a:spcBef>
              <a:spcAft>
                <a:spcPts val="0"/>
              </a:spcAft>
              <a:buSzPts val="1280"/>
              <a:buNone/>
              <a:defRPr b="1" sz="1600"/>
            </a:lvl9pPr>
          </a:lstStyle>
          <a:p/>
        </p:txBody>
      </p:sp>
      <p:sp>
        <p:nvSpPr>
          <p:cNvPr id="122" name="Google Shape;122;p47"/>
          <p:cNvSpPr/>
          <p:nvPr>
            <p:ph idx="2" type="pic"/>
          </p:nvPr>
        </p:nvSpPr>
        <p:spPr>
          <a:xfrm>
            <a:off x="489475" y="2209800"/>
            <a:ext cx="2205612" cy="1524000"/>
          </a:xfrm>
          <a:prstGeom prst="roundRect">
            <a:avLst>
              <a:gd fmla="val 1858" name="adj"/>
            </a:avLst>
          </a:prstGeom>
          <a:noFill/>
          <a:ln>
            <a:noFill/>
          </a:ln>
          <a:effectLst>
            <a:outerShdw blurRad="50800" rotWithShape="0" algn="tl" dir="5400000" dist="50800">
              <a:srgbClr val="000000">
                <a:alpha val="42352"/>
              </a:srgbClr>
            </a:outerShdw>
          </a:effectLst>
        </p:spPr>
      </p:sp>
      <p:sp>
        <p:nvSpPr>
          <p:cNvPr id="123" name="Google Shape;123;p47"/>
          <p:cNvSpPr txBox="1"/>
          <p:nvPr>
            <p:ph idx="3" type="body"/>
          </p:nvPr>
        </p:nvSpPr>
        <p:spPr>
          <a:xfrm>
            <a:off x="489475" y="4827212"/>
            <a:ext cx="2205612" cy="659189"/>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120"/>
              <a:buNone/>
              <a:defRPr sz="1400"/>
            </a:lvl1pPr>
            <a:lvl2pPr indent="-228600" lvl="1" marL="914400" algn="l">
              <a:lnSpc>
                <a:spcPct val="100000"/>
              </a:lnSpc>
              <a:spcBef>
                <a:spcPts val="1000"/>
              </a:spcBef>
              <a:spcAft>
                <a:spcPts val="0"/>
              </a:spcAft>
              <a:buSzPts val="960"/>
              <a:buNone/>
              <a:defRPr sz="1200"/>
            </a:lvl2pPr>
            <a:lvl3pPr indent="-228600" lvl="2" marL="1371600" algn="l">
              <a:lnSpc>
                <a:spcPct val="100000"/>
              </a:lnSpc>
              <a:spcBef>
                <a:spcPts val="1000"/>
              </a:spcBef>
              <a:spcAft>
                <a:spcPts val="0"/>
              </a:spcAft>
              <a:buSzPts val="800"/>
              <a:buNone/>
              <a:defRPr sz="1000"/>
            </a:lvl3pPr>
            <a:lvl4pPr indent="-228600" lvl="3" marL="1828800" algn="l">
              <a:lnSpc>
                <a:spcPct val="100000"/>
              </a:lnSpc>
              <a:spcBef>
                <a:spcPts val="1000"/>
              </a:spcBef>
              <a:spcAft>
                <a:spcPts val="0"/>
              </a:spcAft>
              <a:buSzPts val="720"/>
              <a:buNone/>
              <a:defRPr sz="900"/>
            </a:lvl4pPr>
            <a:lvl5pPr indent="-228600" lvl="4" marL="2286000" algn="l">
              <a:lnSpc>
                <a:spcPct val="100000"/>
              </a:lnSpc>
              <a:spcBef>
                <a:spcPts val="1000"/>
              </a:spcBef>
              <a:spcAft>
                <a:spcPts val="0"/>
              </a:spcAft>
              <a:buSzPts val="720"/>
              <a:buNone/>
              <a:defRPr sz="900"/>
            </a:lvl5pPr>
            <a:lvl6pPr indent="-228600" lvl="5" marL="2743200" algn="l">
              <a:lnSpc>
                <a:spcPct val="100000"/>
              </a:lnSpc>
              <a:spcBef>
                <a:spcPts val="1000"/>
              </a:spcBef>
              <a:spcAft>
                <a:spcPts val="0"/>
              </a:spcAft>
              <a:buSzPts val="720"/>
              <a:buNone/>
              <a:defRPr sz="900"/>
            </a:lvl6pPr>
            <a:lvl7pPr indent="-228600" lvl="6" marL="3200400" algn="l">
              <a:lnSpc>
                <a:spcPct val="100000"/>
              </a:lnSpc>
              <a:spcBef>
                <a:spcPts val="1000"/>
              </a:spcBef>
              <a:spcAft>
                <a:spcPts val="0"/>
              </a:spcAft>
              <a:buSzPts val="720"/>
              <a:buNone/>
              <a:defRPr sz="900"/>
            </a:lvl7pPr>
            <a:lvl8pPr indent="-228600" lvl="7" marL="3657600" algn="l">
              <a:lnSpc>
                <a:spcPct val="100000"/>
              </a:lnSpc>
              <a:spcBef>
                <a:spcPts val="1000"/>
              </a:spcBef>
              <a:spcAft>
                <a:spcPts val="0"/>
              </a:spcAft>
              <a:buSzPts val="720"/>
              <a:buNone/>
              <a:defRPr sz="900"/>
            </a:lvl8pPr>
            <a:lvl9pPr indent="-228600" lvl="8" marL="4114800" algn="l">
              <a:lnSpc>
                <a:spcPct val="100000"/>
              </a:lnSpc>
              <a:spcBef>
                <a:spcPts val="1000"/>
              </a:spcBef>
              <a:spcAft>
                <a:spcPts val="0"/>
              </a:spcAft>
              <a:buSzPts val="720"/>
              <a:buNone/>
              <a:defRPr sz="900"/>
            </a:lvl9pPr>
          </a:lstStyle>
          <a:p/>
        </p:txBody>
      </p:sp>
      <p:sp>
        <p:nvSpPr>
          <p:cNvPr id="124" name="Google Shape;124;p47"/>
          <p:cNvSpPr txBox="1"/>
          <p:nvPr>
            <p:ph idx="4" type="body"/>
          </p:nvPr>
        </p:nvSpPr>
        <p:spPr>
          <a:xfrm>
            <a:off x="2917792" y="4250949"/>
            <a:ext cx="2198466" cy="5762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None/>
              <a:defRPr b="0" sz="2400">
                <a:solidFill>
                  <a:srgbClr val="86D1D8"/>
                </a:solidFill>
              </a:defRPr>
            </a:lvl1pPr>
            <a:lvl2pPr indent="-228600" lvl="1" marL="914400" algn="l">
              <a:lnSpc>
                <a:spcPct val="100000"/>
              </a:lnSpc>
              <a:spcBef>
                <a:spcPts val="1000"/>
              </a:spcBef>
              <a:spcAft>
                <a:spcPts val="0"/>
              </a:spcAft>
              <a:buSzPts val="1600"/>
              <a:buNone/>
              <a:defRPr b="1" sz="2000"/>
            </a:lvl2pPr>
            <a:lvl3pPr indent="-228600" lvl="2" marL="1371600" algn="l">
              <a:lnSpc>
                <a:spcPct val="100000"/>
              </a:lnSpc>
              <a:spcBef>
                <a:spcPts val="1000"/>
              </a:spcBef>
              <a:spcAft>
                <a:spcPts val="0"/>
              </a:spcAft>
              <a:buSzPts val="1440"/>
              <a:buNone/>
              <a:defRPr b="1" sz="1800"/>
            </a:lvl3pPr>
            <a:lvl4pPr indent="-228600" lvl="3" marL="1828800" algn="l">
              <a:lnSpc>
                <a:spcPct val="100000"/>
              </a:lnSpc>
              <a:spcBef>
                <a:spcPts val="1000"/>
              </a:spcBef>
              <a:spcAft>
                <a:spcPts val="0"/>
              </a:spcAft>
              <a:buSzPts val="1280"/>
              <a:buNone/>
              <a:defRPr b="1" sz="1600"/>
            </a:lvl4pPr>
            <a:lvl5pPr indent="-228600" lvl="4" marL="2286000" algn="l">
              <a:lnSpc>
                <a:spcPct val="100000"/>
              </a:lnSpc>
              <a:spcBef>
                <a:spcPts val="1000"/>
              </a:spcBef>
              <a:spcAft>
                <a:spcPts val="0"/>
              </a:spcAft>
              <a:buSzPts val="1280"/>
              <a:buNone/>
              <a:defRPr b="1" sz="1600"/>
            </a:lvl5pPr>
            <a:lvl6pPr indent="-228600" lvl="5" marL="2743200" algn="l">
              <a:lnSpc>
                <a:spcPct val="100000"/>
              </a:lnSpc>
              <a:spcBef>
                <a:spcPts val="1000"/>
              </a:spcBef>
              <a:spcAft>
                <a:spcPts val="0"/>
              </a:spcAft>
              <a:buSzPts val="1280"/>
              <a:buNone/>
              <a:defRPr b="1" sz="1600"/>
            </a:lvl6pPr>
            <a:lvl7pPr indent="-228600" lvl="6" marL="3200400" algn="l">
              <a:lnSpc>
                <a:spcPct val="100000"/>
              </a:lnSpc>
              <a:spcBef>
                <a:spcPts val="1000"/>
              </a:spcBef>
              <a:spcAft>
                <a:spcPts val="0"/>
              </a:spcAft>
              <a:buSzPts val="1280"/>
              <a:buNone/>
              <a:defRPr b="1" sz="1600"/>
            </a:lvl7pPr>
            <a:lvl8pPr indent="-228600" lvl="7" marL="3657600" algn="l">
              <a:lnSpc>
                <a:spcPct val="100000"/>
              </a:lnSpc>
              <a:spcBef>
                <a:spcPts val="1000"/>
              </a:spcBef>
              <a:spcAft>
                <a:spcPts val="0"/>
              </a:spcAft>
              <a:buSzPts val="1280"/>
              <a:buNone/>
              <a:defRPr b="1" sz="1600"/>
            </a:lvl8pPr>
            <a:lvl9pPr indent="-228600" lvl="8" marL="4114800" algn="l">
              <a:lnSpc>
                <a:spcPct val="100000"/>
              </a:lnSpc>
              <a:spcBef>
                <a:spcPts val="1000"/>
              </a:spcBef>
              <a:spcAft>
                <a:spcPts val="0"/>
              </a:spcAft>
              <a:buSzPts val="1280"/>
              <a:buNone/>
              <a:defRPr b="1" sz="1600"/>
            </a:lvl9pPr>
          </a:lstStyle>
          <a:p/>
        </p:txBody>
      </p:sp>
      <p:sp>
        <p:nvSpPr>
          <p:cNvPr id="125" name="Google Shape;125;p47"/>
          <p:cNvSpPr/>
          <p:nvPr>
            <p:ph idx="5" type="pic"/>
          </p:nvPr>
        </p:nvSpPr>
        <p:spPr>
          <a:xfrm>
            <a:off x="2917791" y="2209800"/>
            <a:ext cx="2198466" cy="1524000"/>
          </a:xfrm>
          <a:prstGeom prst="roundRect">
            <a:avLst>
              <a:gd fmla="val 1858" name="adj"/>
            </a:avLst>
          </a:prstGeom>
          <a:noFill/>
          <a:ln>
            <a:noFill/>
          </a:ln>
          <a:effectLst>
            <a:outerShdw blurRad="50800" rotWithShape="0" algn="tl" dir="5400000" dist="50800">
              <a:srgbClr val="000000">
                <a:alpha val="42352"/>
              </a:srgbClr>
            </a:outerShdw>
          </a:effectLst>
        </p:spPr>
      </p:sp>
      <p:sp>
        <p:nvSpPr>
          <p:cNvPr id="126" name="Google Shape;126;p47"/>
          <p:cNvSpPr txBox="1"/>
          <p:nvPr>
            <p:ph idx="6" type="body"/>
          </p:nvPr>
        </p:nvSpPr>
        <p:spPr>
          <a:xfrm>
            <a:off x="2916776" y="4827211"/>
            <a:ext cx="2201378" cy="659189"/>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120"/>
              <a:buNone/>
              <a:defRPr sz="1400"/>
            </a:lvl1pPr>
            <a:lvl2pPr indent="-228600" lvl="1" marL="914400" algn="l">
              <a:lnSpc>
                <a:spcPct val="100000"/>
              </a:lnSpc>
              <a:spcBef>
                <a:spcPts val="1000"/>
              </a:spcBef>
              <a:spcAft>
                <a:spcPts val="0"/>
              </a:spcAft>
              <a:buSzPts val="960"/>
              <a:buNone/>
              <a:defRPr sz="1200"/>
            </a:lvl2pPr>
            <a:lvl3pPr indent="-228600" lvl="2" marL="1371600" algn="l">
              <a:lnSpc>
                <a:spcPct val="100000"/>
              </a:lnSpc>
              <a:spcBef>
                <a:spcPts val="1000"/>
              </a:spcBef>
              <a:spcAft>
                <a:spcPts val="0"/>
              </a:spcAft>
              <a:buSzPts val="800"/>
              <a:buNone/>
              <a:defRPr sz="1000"/>
            </a:lvl3pPr>
            <a:lvl4pPr indent="-228600" lvl="3" marL="1828800" algn="l">
              <a:lnSpc>
                <a:spcPct val="100000"/>
              </a:lnSpc>
              <a:spcBef>
                <a:spcPts val="1000"/>
              </a:spcBef>
              <a:spcAft>
                <a:spcPts val="0"/>
              </a:spcAft>
              <a:buSzPts val="720"/>
              <a:buNone/>
              <a:defRPr sz="900"/>
            </a:lvl4pPr>
            <a:lvl5pPr indent="-228600" lvl="4" marL="2286000" algn="l">
              <a:lnSpc>
                <a:spcPct val="100000"/>
              </a:lnSpc>
              <a:spcBef>
                <a:spcPts val="1000"/>
              </a:spcBef>
              <a:spcAft>
                <a:spcPts val="0"/>
              </a:spcAft>
              <a:buSzPts val="720"/>
              <a:buNone/>
              <a:defRPr sz="900"/>
            </a:lvl5pPr>
            <a:lvl6pPr indent="-228600" lvl="5" marL="2743200" algn="l">
              <a:lnSpc>
                <a:spcPct val="100000"/>
              </a:lnSpc>
              <a:spcBef>
                <a:spcPts val="1000"/>
              </a:spcBef>
              <a:spcAft>
                <a:spcPts val="0"/>
              </a:spcAft>
              <a:buSzPts val="720"/>
              <a:buNone/>
              <a:defRPr sz="900"/>
            </a:lvl6pPr>
            <a:lvl7pPr indent="-228600" lvl="6" marL="3200400" algn="l">
              <a:lnSpc>
                <a:spcPct val="100000"/>
              </a:lnSpc>
              <a:spcBef>
                <a:spcPts val="1000"/>
              </a:spcBef>
              <a:spcAft>
                <a:spcPts val="0"/>
              </a:spcAft>
              <a:buSzPts val="720"/>
              <a:buNone/>
              <a:defRPr sz="900"/>
            </a:lvl7pPr>
            <a:lvl8pPr indent="-228600" lvl="7" marL="3657600" algn="l">
              <a:lnSpc>
                <a:spcPct val="100000"/>
              </a:lnSpc>
              <a:spcBef>
                <a:spcPts val="1000"/>
              </a:spcBef>
              <a:spcAft>
                <a:spcPts val="0"/>
              </a:spcAft>
              <a:buSzPts val="720"/>
              <a:buNone/>
              <a:defRPr sz="900"/>
            </a:lvl8pPr>
            <a:lvl9pPr indent="-228600" lvl="8" marL="4114800" algn="l">
              <a:lnSpc>
                <a:spcPct val="100000"/>
              </a:lnSpc>
              <a:spcBef>
                <a:spcPts val="1000"/>
              </a:spcBef>
              <a:spcAft>
                <a:spcPts val="0"/>
              </a:spcAft>
              <a:buSzPts val="720"/>
              <a:buNone/>
              <a:defRPr sz="900"/>
            </a:lvl9pPr>
          </a:lstStyle>
          <a:p/>
        </p:txBody>
      </p:sp>
      <p:sp>
        <p:nvSpPr>
          <p:cNvPr id="127" name="Google Shape;127;p47"/>
          <p:cNvSpPr txBox="1"/>
          <p:nvPr>
            <p:ph idx="7" type="body"/>
          </p:nvPr>
        </p:nvSpPr>
        <p:spPr>
          <a:xfrm>
            <a:off x="5344917" y="4250949"/>
            <a:ext cx="2199658" cy="5762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None/>
              <a:defRPr b="0" sz="2400">
                <a:solidFill>
                  <a:srgbClr val="86D1D8"/>
                </a:solidFill>
              </a:defRPr>
            </a:lvl1pPr>
            <a:lvl2pPr indent="-228600" lvl="1" marL="914400" algn="l">
              <a:lnSpc>
                <a:spcPct val="100000"/>
              </a:lnSpc>
              <a:spcBef>
                <a:spcPts val="1000"/>
              </a:spcBef>
              <a:spcAft>
                <a:spcPts val="0"/>
              </a:spcAft>
              <a:buSzPts val="1600"/>
              <a:buNone/>
              <a:defRPr b="1" sz="2000"/>
            </a:lvl2pPr>
            <a:lvl3pPr indent="-228600" lvl="2" marL="1371600" algn="l">
              <a:lnSpc>
                <a:spcPct val="100000"/>
              </a:lnSpc>
              <a:spcBef>
                <a:spcPts val="1000"/>
              </a:spcBef>
              <a:spcAft>
                <a:spcPts val="0"/>
              </a:spcAft>
              <a:buSzPts val="1440"/>
              <a:buNone/>
              <a:defRPr b="1" sz="1800"/>
            </a:lvl3pPr>
            <a:lvl4pPr indent="-228600" lvl="3" marL="1828800" algn="l">
              <a:lnSpc>
                <a:spcPct val="100000"/>
              </a:lnSpc>
              <a:spcBef>
                <a:spcPts val="1000"/>
              </a:spcBef>
              <a:spcAft>
                <a:spcPts val="0"/>
              </a:spcAft>
              <a:buSzPts val="1280"/>
              <a:buNone/>
              <a:defRPr b="1" sz="1600"/>
            </a:lvl4pPr>
            <a:lvl5pPr indent="-228600" lvl="4" marL="2286000" algn="l">
              <a:lnSpc>
                <a:spcPct val="100000"/>
              </a:lnSpc>
              <a:spcBef>
                <a:spcPts val="1000"/>
              </a:spcBef>
              <a:spcAft>
                <a:spcPts val="0"/>
              </a:spcAft>
              <a:buSzPts val="1280"/>
              <a:buNone/>
              <a:defRPr b="1" sz="1600"/>
            </a:lvl5pPr>
            <a:lvl6pPr indent="-228600" lvl="5" marL="2743200" algn="l">
              <a:lnSpc>
                <a:spcPct val="100000"/>
              </a:lnSpc>
              <a:spcBef>
                <a:spcPts val="1000"/>
              </a:spcBef>
              <a:spcAft>
                <a:spcPts val="0"/>
              </a:spcAft>
              <a:buSzPts val="1280"/>
              <a:buNone/>
              <a:defRPr b="1" sz="1600"/>
            </a:lvl6pPr>
            <a:lvl7pPr indent="-228600" lvl="6" marL="3200400" algn="l">
              <a:lnSpc>
                <a:spcPct val="100000"/>
              </a:lnSpc>
              <a:spcBef>
                <a:spcPts val="1000"/>
              </a:spcBef>
              <a:spcAft>
                <a:spcPts val="0"/>
              </a:spcAft>
              <a:buSzPts val="1280"/>
              <a:buNone/>
              <a:defRPr b="1" sz="1600"/>
            </a:lvl7pPr>
            <a:lvl8pPr indent="-228600" lvl="7" marL="3657600" algn="l">
              <a:lnSpc>
                <a:spcPct val="100000"/>
              </a:lnSpc>
              <a:spcBef>
                <a:spcPts val="1000"/>
              </a:spcBef>
              <a:spcAft>
                <a:spcPts val="0"/>
              </a:spcAft>
              <a:buSzPts val="1280"/>
              <a:buNone/>
              <a:defRPr b="1" sz="1600"/>
            </a:lvl8pPr>
            <a:lvl9pPr indent="-228600" lvl="8" marL="4114800" algn="l">
              <a:lnSpc>
                <a:spcPct val="100000"/>
              </a:lnSpc>
              <a:spcBef>
                <a:spcPts val="1000"/>
              </a:spcBef>
              <a:spcAft>
                <a:spcPts val="0"/>
              </a:spcAft>
              <a:buSzPts val="1280"/>
              <a:buNone/>
              <a:defRPr b="1" sz="1600"/>
            </a:lvl9pPr>
          </a:lstStyle>
          <a:p/>
        </p:txBody>
      </p:sp>
      <p:sp>
        <p:nvSpPr>
          <p:cNvPr id="128" name="Google Shape;128;p47"/>
          <p:cNvSpPr/>
          <p:nvPr>
            <p:ph idx="8" type="pic"/>
          </p:nvPr>
        </p:nvSpPr>
        <p:spPr>
          <a:xfrm>
            <a:off x="5344916" y="2209800"/>
            <a:ext cx="2199658" cy="1524000"/>
          </a:xfrm>
          <a:prstGeom prst="roundRect">
            <a:avLst>
              <a:gd fmla="val 1858" name="adj"/>
            </a:avLst>
          </a:prstGeom>
          <a:noFill/>
          <a:ln>
            <a:noFill/>
          </a:ln>
          <a:effectLst>
            <a:outerShdw blurRad="50800" rotWithShape="0" algn="tl" dir="5400000" dist="50800">
              <a:srgbClr val="000000">
                <a:alpha val="42352"/>
              </a:srgbClr>
            </a:outerShdw>
          </a:effectLst>
        </p:spPr>
      </p:sp>
      <p:sp>
        <p:nvSpPr>
          <p:cNvPr id="129" name="Google Shape;129;p47"/>
          <p:cNvSpPr txBox="1"/>
          <p:nvPr>
            <p:ph idx="9" type="body"/>
          </p:nvPr>
        </p:nvSpPr>
        <p:spPr>
          <a:xfrm>
            <a:off x="5344824" y="4827209"/>
            <a:ext cx="2202571" cy="659189"/>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120"/>
              <a:buNone/>
              <a:defRPr sz="1400"/>
            </a:lvl1pPr>
            <a:lvl2pPr indent="-228600" lvl="1" marL="914400" algn="l">
              <a:lnSpc>
                <a:spcPct val="100000"/>
              </a:lnSpc>
              <a:spcBef>
                <a:spcPts val="1000"/>
              </a:spcBef>
              <a:spcAft>
                <a:spcPts val="0"/>
              </a:spcAft>
              <a:buSzPts val="960"/>
              <a:buNone/>
              <a:defRPr sz="1200"/>
            </a:lvl2pPr>
            <a:lvl3pPr indent="-228600" lvl="2" marL="1371600" algn="l">
              <a:lnSpc>
                <a:spcPct val="100000"/>
              </a:lnSpc>
              <a:spcBef>
                <a:spcPts val="1000"/>
              </a:spcBef>
              <a:spcAft>
                <a:spcPts val="0"/>
              </a:spcAft>
              <a:buSzPts val="800"/>
              <a:buNone/>
              <a:defRPr sz="1000"/>
            </a:lvl3pPr>
            <a:lvl4pPr indent="-228600" lvl="3" marL="1828800" algn="l">
              <a:lnSpc>
                <a:spcPct val="100000"/>
              </a:lnSpc>
              <a:spcBef>
                <a:spcPts val="1000"/>
              </a:spcBef>
              <a:spcAft>
                <a:spcPts val="0"/>
              </a:spcAft>
              <a:buSzPts val="720"/>
              <a:buNone/>
              <a:defRPr sz="900"/>
            </a:lvl4pPr>
            <a:lvl5pPr indent="-228600" lvl="4" marL="2286000" algn="l">
              <a:lnSpc>
                <a:spcPct val="100000"/>
              </a:lnSpc>
              <a:spcBef>
                <a:spcPts val="1000"/>
              </a:spcBef>
              <a:spcAft>
                <a:spcPts val="0"/>
              </a:spcAft>
              <a:buSzPts val="720"/>
              <a:buNone/>
              <a:defRPr sz="900"/>
            </a:lvl5pPr>
            <a:lvl6pPr indent="-228600" lvl="5" marL="2743200" algn="l">
              <a:lnSpc>
                <a:spcPct val="100000"/>
              </a:lnSpc>
              <a:spcBef>
                <a:spcPts val="1000"/>
              </a:spcBef>
              <a:spcAft>
                <a:spcPts val="0"/>
              </a:spcAft>
              <a:buSzPts val="720"/>
              <a:buNone/>
              <a:defRPr sz="900"/>
            </a:lvl6pPr>
            <a:lvl7pPr indent="-228600" lvl="6" marL="3200400" algn="l">
              <a:lnSpc>
                <a:spcPct val="100000"/>
              </a:lnSpc>
              <a:spcBef>
                <a:spcPts val="1000"/>
              </a:spcBef>
              <a:spcAft>
                <a:spcPts val="0"/>
              </a:spcAft>
              <a:buSzPts val="720"/>
              <a:buNone/>
              <a:defRPr sz="900"/>
            </a:lvl7pPr>
            <a:lvl8pPr indent="-228600" lvl="7" marL="3657600" algn="l">
              <a:lnSpc>
                <a:spcPct val="100000"/>
              </a:lnSpc>
              <a:spcBef>
                <a:spcPts val="1000"/>
              </a:spcBef>
              <a:spcAft>
                <a:spcPts val="0"/>
              </a:spcAft>
              <a:buSzPts val="720"/>
              <a:buNone/>
              <a:defRPr sz="900"/>
            </a:lvl8pPr>
            <a:lvl9pPr indent="-228600" lvl="8" marL="4114800" algn="l">
              <a:lnSpc>
                <a:spcPct val="100000"/>
              </a:lnSpc>
              <a:spcBef>
                <a:spcPts val="1000"/>
              </a:spcBef>
              <a:spcAft>
                <a:spcPts val="0"/>
              </a:spcAft>
              <a:buSzPts val="720"/>
              <a:buNone/>
              <a:defRPr sz="900"/>
            </a:lvl9pPr>
          </a:lstStyle>
          <a:p/>
        </p:txBody>
      </p:sp>
      <p:cxnSp>
        <p:nvCxnSpPr>
          <p:cNvPr id="130" name="Google Shape;130;p47"/>
          <p:cNvCxnSpPr/>
          <p:nvPr/>
        </p:nvCxnSpPr>
        <p:spPr>
          <a:xfrm>
            <a:off x="2795334" y="2133600"/>
            <a:ext cx="0" cy="3962400"/>
          </a:xfrm>
          <a:prstGeom prst="straightConnector1">
            <a:avLst/>
          </a:prstGeom>
          <a:noFill/>
          <a:ln cap="flat" cmpd="sng" w="12700">
            <a:solidFill>
              <a:srgbClr val="86D1D8">
                <a:alpha val="40000"/>
              </a:srgbClr>
            </a:solidFill>
            <a:prstDash val="solid"/>
            <a:round/>
            <a:headEnd len="sm" w="sm" type="none"/>
            <a:tailEnd len="sm" w="sm" type="none"/>
          </a:ln>
          <a:effectLst>
            <a:outerShdw blurRad="38100" rotWithShape="0" dir="5400000" dist="25400">
              <a:srgbClr val="000000">
                <a:alpha val="27450"/>
              </a:srgbClr>
            </a:outerShdw>
          </a:effectLst>
        </p:spPr>
      </p:cxnSp>
      <p:cxnSp>
        <p:nvCxnSpPr>
          <p:cNvPr id="131" name="Google Shape;131;p47"/>
          <p:cNvCxnSpPr/>
          <p:nvPr/>
        </p:nvCxnSpPr>
        <p:spPr>
          <a:xfrm>
            <a:off x="5223030" y="2133600"/>
            <a:ext cx="0" cy="3966882"/>
          </a:xfrm>
          <a:prstGeom prst="straightConnector1">
            <a:avLst/>
          </a:prstGeom>
          <a:noFill/>
          <a:ln cap="flat" cmpd="sng" w="12700">
            <a:solidFill>
              <a:srgbClr val="86D1D8">
                <a:alpha val="40000"/>
              </a:srgbClr>
            </a:solidFill>
            <a:prstDash val="solid"/>
            <a:round/>
            <a:headEnd len="sm" w="sm" type="none"/>
            <a:tailEnd len="sm" w="sm" type="none"/>
          </a:ln>
          <a:effectLst>
            <a:outerShdw blurRad="38100" rotWithShape="0" dir="5400000" dist="25400">
              <a:srgbClr val="000000">
                <a:alpha val="27450"/>
              </a:srgbClr>
            </a:outerShdw>
          </a:effectLst>
        </p:spPr>
      </p:cxnSp>
      <p:sp>
        <p:nvSpPr>
          <p:cNvPr id="132" name="Google Shape;132;p47"/>
          <p:cNvSpPr txBox="1"/>
          <p:nvPr>
            <p:ph idx="10" type="dt"/>
          </p:nvPr>
        </p:nvSpPr>
        <p:spPr>
          <a:xfrm rot="5400000">
            <a:off x="7494989" y="1828771"/>
            <a:ext cx="990599" cy="228659"/>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3" name="Google Shape;133;p47"/>
          <p:cNvSpPr txBox="1"/>
          <p:nvPr>
            <p:ph idx="11" type="ftr"/>
          </p:nvPr>
        </p:nvSpPr>
        <p:spPr>
          <a:xfrm rot="5400000">
            <a:off x="6233335" y="3263371"/>
            <a:ext cx="3859795" cy="22866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4" name="Google Shape;134;p47"/>
          <p:cNvSpPr txBox="1"/>
          <p:nvPr>
            <p:ph idx="12" type="sldNum"/>
          </p:nvPr>
        </p:nvSpPr>
        <p:spPr>
          <a:xfrm>
            <a:off x="7766431" y="295736"/>
            <a:ext cx="628813" cy="767687"/>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lt1"/>
              </a:buClr>
              <a:buSzPts val="2800"/>
              <a:buFont typeface="Century Gothic"/>
              <a:buNone/>
              <a:defRPr b="0" i="0" sz="2801" u="none" cap="none" strike="noStrike">
                <a:solidFill>
                  <a:schemeClr val="lt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chemeClr val="lt1"/>
              </a:buClr>
              <a:buSzPts val="2800"/>
              <a:buFont typeface="Century Gothic"/>
              <a:buNone/>
              <a:defRPr b="0" i="0" sz="2801" u="none" cap="none" strike="noStrike">
                <a:solidFill>
                  <a:schemeClr val="lt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chemeClr val="lt1"/>
              </a:buClr>
              <a:buSzPts val="2800"/>
              <a:buFont typeface="Century Gothic"/>
              <a:buNone/>
              <a:defRPr b="0" i="0" sz="2801" u="none" cap="none" strike="noStrike">
                <a:solidFill>
                  <a:schemeClr val="lt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chemeClr val="lt1"/>
              </a:buClr>
              <a:buSzPts val="2800"/>
              <a:buFont typeface="Century Gothic"/>
              <a:buNone/>
              <a:defRPr b="0" i="0" sz="2801" u="none" cap="none" strike="noStrike">
                <a:solidFill>
                  <a:schemeClr val="lt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chemeClr val="lt1"/>
              </a:buClr>
              <a:buSzPts val="2800"/>
              <a:buFont typeface="Century Gothic"/>
              <a:buNone/>
              <a:defRPr b="0" i="0" sz="2801" u="none" cap="none" strike="noStrike">
                <a:solidFill>
                  <a:schemeClr val="lt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chemeClr val="lt1"/>
              </a:buClr>
              <a:buSzPts val="2800"/>
              <a:buFont typeface="Century Gothic"/>
              <a:buNone/>
              <a:defRPr b="0" i="0" sz="2801" u="none" cap="none" strike="noStrike">
                <a:solidFill>
                  <a:schemeClr val="lt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chemeClr val="lt1"/>
              </a:buClr>
              <a:buSzPts val="2800"/>
              <a:buFont typeface="Century Gothic"/>
              <a:buNone/>
              <a:defRPr b="0" i="0" sz="2801" u="none" cap="none" strike="noStrike">
                <a:solidFill>
                  <a:schemeClr val="lt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chemeClr val="lt1"/>
              </a:buClr>
              <a:buSzPts val="2800"/>
              <a:buFont typeface="Century Gothic"/>
              <a:buNone/>
              <a:defRPr b="0" i="0" sz="2801" u="none" cap="none" strike="noStrike">
                <a:solidFill>
                  <a:schemeClr val="lt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chemeClr val="lt1"/>
              </a:buClr>
              <a:buSzPts val="2800"/>
              <a:buFont typeface="Century Gothic"/>
              <a:buNone/>
              <a:defRPr b="0" i="0" sz="2801" u="none" cap="none" strike="noStrike">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35" name="Shape 135"/>
        <p:cNvGrpSpPr/>
        <p:nvPr/>
      </p:nvGrpSpPr>
      <p:grpSpPr>
        <a:xfrm>
          <a:off x="0" y="0"/>
          <a:ext cx="0" cy="0"/>
          <a:chOff x="0" y="0"/>
          <a:chExt cx="0" cy="0"/>
        </a:xfrm>
      </p:grpSpPr>
      <p:sp>
        <p:nvSpPr>
          <p:cNvPr id="136" name="Google Shape;136;p48"/>
          <p:cNvSpPr txBox="1"/>
          <p:nvPr>
            <p:ph type="title"/>
          </p:nvPr>
        </p:nvSpPr>
        <p:spPr>
          <a:xfrm>
            <a:off x="484710" y="452718"/>
            <a:ext cx="7055380" cy="140053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l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7" name="Google Shape;137;p48"/>
          <p:cNvSpPr txBox="1"/>
          <p:nvPr>
            <p:ph idx="1" type="body"/>
          </p:nvPr>
        </p:nvSpPr>
        <p:spPr>
          <a:xfrm rot="5400000">
            <a:off x="2085787" y="794839"/>
            <a:ext cx="4195481" cy="6711654"/>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138" name="Google Shape;138;p48"/>
          <p:cNvSpPr txBox="1"/>
          <p:nvPr>
            <p:ph idx="10" type="dt"/>
          </p:nvPr>
        </p:nvSpPr>
        <p:spPr>
          <a:xfrm rot="5400000">
            <a:off x="7494989" y="1828771"/>
            <a:ext cx="990599" cy="228659"/>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9" name="Google Shape;139;p48"/>
          <p:cNvSpPr txBox="1"/>
          <p:nvPr>
            <p:ph idx="11" type="ftr"/>
          </p:nvPr>
        </p:nvSpPr>
        <p:spPr>
          <a:xfrm rot="5400000">
            <a:off x="6233335" y="3263371"/>
            <a:ext cx="3859795" cy="22866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0" name="Google Shape;140;p48"/>
          <p:cNvSpPr txBox="1"/>
          <p:nvPr>
            <p:ph idx="12" type="sldNum"/>
          </p:nvPr>
        </p:nvSpPr>
        <p:spPr>
          <a:xfrm>
            <a:off x="7766431" y="295736"/>
            <a:ext cx="628813" cy="767687"/>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lt1"/>
              </a:buClr>
              <a:buSzPts val="2800"/>
              <a:buFont typeface="Century Gothic"/>
              <a:buNone/>
              <a:defRPr b="0" i="0" sz="2801" u="none" cap="none" strike="noStrike">
                <a:solidFill>
                  <a:schemeClr val="lt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chemeClr val="lt1"/>
              </a:buClr>
              <a:buSzPts val="2800"/>
              <a:buFont typeface="Century Gothic"/>
              <a:buNone/>
              <a:defRPr b="0" i="0" sz="2801" u="none" cap="none" strike="noStrike">
                <a:solidFill>
                  <a:schemeClr val="lt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chemeClr val="lt1"/>
              </a:buClr>
              <a:buSzPts val="2800"/>
              <a:buFont typeface="Century Gothic"/>
              <a:buNone/>
              <a:defRPr b="0" i="0" sz="2801" u="none" cap="none" strike="noStrike">
                <a:solidFill>
                  <a:schemeClr val="lt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chemeClr val="lt1"/>
              </a:buClr>
              <a:buSzPts val="2800"/>
              <a:buFont typeface="Century Gothic"/>
              <a:buNone/>
              <a:defRPr b="0" i="0" sz="2801" u="none" cap="none" strike="noStrike">
                <a:solidFill>
                  <a:schemeClr val="lt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chemeClr val="lt1"/>
              </a:buClr>
              <a:buSzPts val="2800"/>
              <a:buFont typeface="Century Gothic"/>
              <a:buNone/>
              <a:defRPr b="0" i="0" sz="2801" u="none" cap="none" strike="noStrike">
                <a:solidFill>
                  <a:schemeClr val="lt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chemeClr val="lt1"/>
              </a:buClr>
              <a:buSzPts val="2800"/>
              <a:buFont typeface="Century Gothic"/>
              <a:buNone/>
              <a:defRPr b="0" i="0" sz="2801" u="none" cap="none" strike="noStrike">
                <a:solidFill>
                  <a:schemeClr val="lt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chemeClr val="lt1"/>
              </a:buClr>
              <a:buSzPts val="2800"/>
              <a:buFont typeface="Century Gothic"/>
              <a:buNone/>
              <a:defRPr b="0" i="0" sz="2801" u="none" cap="none" strike="noStrike">
                <a:solidFill>
                  <a:schemeClr val="lt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chemeClr val="lt1"/>
              </a:buClr>
              <a:buSzPts val="2800"/>
              <a:buFont typeface="Century Gothic"/>
              <a:buNone/>
              <a:defRPr b="0" i="0" sz="2801" u="none" cap="none" strike="noStrike">
                <a:solidFill>
                  <a:schemeClr val="lt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chemeClr val="lt1"/>
              </a:buClr>
              <a:buSzPts val="2800"/>
              <a:buFont typeface="Century Gothic"/>
              <a:buNone/>
              <a:defRPr b="0" i="0" sz="2801" u="none" cap="none" strike="noStrike">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41" name="Shape 141"/>
        <p:cNvGrpSpPr/>
        <p:nvPr/>
      </p:nvGrpSpPr>
      <p:grpSpPr>
        <a:xfrm>
          <a:off x="0" y="0"/>
          <a:ext cx="0" cy="0"/>
          <a:chOff x="0" y="0"/>
          <a:chExt cx="0" cy="0"/>
        </a:xfrm>
      </p:grpSpPr>
      <p:sp>
        <p:nvSpPr>
          <p:cNvPr id="142" name="Google Shape;142;p49"/>
          <p:cNvSpPr txBox="1"/>
          <p:nvPr>
            <p:ph type="title"/>
          </p:nvPr>
        </p:nvSpPr>
        <p:spPr>
          <a:xfrm rot="5400000">
            <a:off x="3974116" y="2685880"/>
            <a:ext cx="5826125" cy="1314793"/>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l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3" name="Google Shape;143;p49"/>
          <p:cNvSpPr txBox="1"/>
          <p:nvPr>
            <p:ph idx="1" type="body"/>
          </p:nvPr>
        </p:nvSpPr>
        <p:spPr>
          <a:xfrm rot="5400000">
            <a:off x="532314" y="730366"/>
            <a:ext cx="5483134" cy="5568812"/>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144" name="Google Shape;144;p49"/>
          <p:cNvSpPr txBox="1"/>
          <p:nvPr>
            <p:ph idx="10" type="dt"/>
          </p:nvPr>
        </p:nvSpPr>
        <p:spPr>
          <a:xfrm rot="5400000">
            <a:off x="7494989" y="1828771"/>
            <a:ext cx="990599" cy="228659"/>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5" name="Google Shape;145;p49"/>
          <p:cNvSpPr txBox="1"/>
          <p:nvPr>
            <p:ph idx="11" type="ftr"/>
          </p:nvPr>
        </p:nvSpPr>
        <p:spPr>
          <a:xfrm rot="5400000">
            <a:off x="6233335" y="3263371"/>
            <a:ext cx="3859795" cy="22866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6" name="Google Shape;146;p49"/>
          <p:cNvSpPr txBox="1"/>
          <p:nvPr>
            <p:ph idx="12" type="sldNum"/>
          </p:nvPr>
        </p:nvSpPr>
        <p:spPr>
          <a:xfrm>
            <a:off x="7766431" y="295736"/>
            <a:ext cx="628813" cy="767687"/>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lt1"/>
              </a:buClr>
              <a:buSzPts val="2800"/>
              <a:buFont typeface="Century Gothic"/>
              <a:buNone/>
              <a:defRPr b="0" i="0" sz="2801" u="none" cap="none" strike="noStrike">
                <a:solidFill>
                  <a:schemeClr val="lt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chemeClr val="lt1"/>
              </a:buClr>
              <a:buSzPts val="2800"/>
              <a:buFont typeface="Century Gothic"/>
              <a:buNone/>
              <a:defRPr b="0" i="0" sz="2801" u="none" cap="none" strike="noStrike">
                <a:solidFill>
                  <a:schemeClr val="lt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chemeClr val="lt1"/>
              </a:buClr>
              <a:buSzPts val="2800"/>
              <a:buFont typeface="Century Gothic"/>
              <a:buNone/>
              <a:defRPr b="0" i="0" sz="2801" u="none" cap="none" strike="noStrike">
                <a:solidFill>
                  <a:schemeClr val="lt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chemeClr val="lt1"/>
              </a:buClr>
              <a:buSzPts val="2800"/>
              <a:buFont typeface="Century Gothic"/>
              <a:buNone/>
              <a:defRPr b="0" i="0" sz="2801" u="none" cap="none" strike="noStrike">
                <a:solidFill>
                  <a:schemeClr val="lt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chemeClr val="lt1"/>
              </a:buClr>
              <a:buSzPts val="2800"/>
              <a:buFont typeface="Century Gothic"/>
              <a:buNone/>
              <a:defRPr b="0" i="0" sz="2801" u="none" cap="none" strike="noStrike">
                <a:solidFill>
                  <a:schemeClr val="lt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chemeClr val="lt1"/>
              </a:buClr>
              <a:buSzPts val="2800"/>
              <a:buFont typeface="Century Gothic"/>
              <a:buNone/>
              <a:defRPr b="0" i="0" sz="2801" u="none" cap="none" strike="noStrike">
                <a:solidFill>
                  <a:schemeClr val="lt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chemeClr val="lt1"/>
              </a:buClr>
              <a:buSzPts val="2800"/>
              <a:buFont typeface="Century Gothic"/>
              <a:buNone/>
              <a:defRPr b="0" i="0" sz="2801" u="none" cap="none" strike="noStrike">
                <a:solidFill>
                  <a:schemeClr val="lt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chemeClr val="lt1"/>
              </a:buClr>
              <a:buSzPts val="2800"/>
              <a:buFont typeface="Century Gothic"/>
              <a:buNone/>
              <a:defRPr b="0" i="0" sz="2801" u="none" cap="none" strike="noStrike">
                <a:solidFill>
                  <a:schemeClr val="lt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chemeClr val="lt1"/>
              </a:buClr>
              <a:buSzPts val="2800"/>
              <a:buFont typeface="Century Gothic"/>
              <a:buNone/>
              <a:defRPr b="0" i="0" sz="2801" u="none" cap="none" strike="noStrike">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7" name="Shape 27"/>
        <p:cNvGrpSpPr/>
        <p:nvPr/>
      </p:nvGrpSpPr>
      <p:grpSpPr>
        <a:xfrm>
          <a:off x="0" y="0"/>
          <a:ext cx="0" cy="0"/>
          <a:chOff x="0" y="0"/>
          <a:chExt cx="0" cy="0"/>
        </a:xfrm>
      </p:grpSpPr>
      <p:sp>
        <p:nvSpPr>
          <p:cNvPr id="28" name="Google Shape;28;p34"/>
          <p:cNvSpPr txBox="1"/>
          <p:nvPr>
            <p:ph type="title"/>
          </p:nvPr>
        </p:nvSpPr>
        <p:spPr>
          <a:xfrm>
            <a:off x="484710" y="452718"/>
            <a:ext cx="7055380" cy="140053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l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4"/>
          <p:cNvSpPr txBox="1"/>
          <p:nvPr>
            <p:ph idx="1" type="body"/>
          </p:nvPr>
        </p:nvSpPr>
        <p:spPr>
          <a:xfrm>
            <a:off x="827700" y="2052925"/>
            <a:ext cx="6711654" cy="4195481"/>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30" name="Google Shape;30;p34"/>
          <p:cNvSpPr txBox="1"/>
          <p:nvPr>
            <p:ph idx="10" type="dt"/>
          </p:nvPr>
        </p:nvSpPr>
        <p:spPr>
          <a:xfrm rot="5400000">
            <a:off x="7494989" y="1828771"/>
            <a:ext cx="990599" cy="228659"/>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34"/>
          <p:cNvSpPr txBox="1"/>
          <p:nvPr>
            <p:ph idx="11" type="ftr"/>
          </p:nvPr>
        </p:nvSpPr>
        <p:spPr>
          <a:xfrm rot="5400000">
            <a:off x="6233335" y="3263371"/>
            <a:ext cx="3859795" cy="22866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34"/>
          <p:cNvSpPr txBox="1"/>
          <p:nvPr>
            <p:ph idx="12" type="sldNum"/>
          </p:nvPr>
        </p:nvSpPr>
        <p:spPr>
          <a:xfrm>
            <a:off x="7766431" y="295736"/>
            <a:ext cx="628813" cy="767687"/>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lt1"/>
              </a:buClr>
              <a:buSzPts val="2800"/>
              <a:buFont typeface="Century Gothic"/>
              <a:buNone/>
              <a:defRPr b="0" i="0" sz="2801" u="none" cap="none" strike="noStrike">
                <a:solidFill>
                  <a:schemeClr val="lt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chemeClr val="lt1"/>
              </a:buClr>
              <a:buSzPts val="2800"/>
              <a:buFont typeface="Century Gothic"/>
              <a:buNone/>
              <a:defRPr b="0" i="0" sz="2801" u="none" cap="none" strike="noStrike">
                <a:solidFill>
                  <a:schemeClr val="lt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chemeClr val="lt1"/>
              </a:buClr>
              <a:buSzPts val="2800"/>
              <a:buFont typeface="Century Gothic"/>
              <a:buNone/>
              <a:defRPr b="0" i="0" sz="2801" u="none" cap="none" strike="noStrike">
                <a:solidFill>
                  <a:schemeClr val="lt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chemeClr val="lt1"/>
              </a:buClr>
              <a:buSzPts val="2800"/>
              <a:buFont typeface="Century Gothic"/>
              <a:buNone/>
              <a:defRPr b="0" i="0" sz="2801" u="none" cap="none" strike="noStrike">
                <a:solidFill>
                  <a:schemeClr val="lt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chemeClr val="lt1"/>
              </a:buClr>
              <a:buSzPts val="2800"/>
              <a:buFont typeface="Century Gothic"/>
              <a:buNone/>
              <a:defRPr b="0" i="0" sz="2801" u="none" cap="none" strike="noStrike">
                <a:solidFill>
                  <a:schemeClr val="lt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chemeClr val="lt1"/>
              </a:buClr>
              <a:buSzPts val="2800"/>
              <a:buFont typeface="Century Gothic"/>
              <a:buNone/>
              <a:defRPr b="0" i="0" sz="2801" u="none" cap="none" strike="noStrike">
                <a:solidFill>
                  <a:schemeClr val="lt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chemeClr val="lt1"/>
              </a:buClr>
              <a:buSzPts val="2800"/>
              <a:buFont typeface="Century Gothic"/>
              <a:buNone/>
              <a:defRPr b="0" i="0" sz="2801" u="none" cap="none" strike="noStrike">
                <a:solidFill>
                  <a:schemeClr val="lt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chemeClr val="lt1"/>
              </a:buClr>
              <a:buSzPts val="2800"/>
              <a:buFont typeface="Century Gothic"/>
              <a:buNone/>
              <a:defRPr b="0" i="0" sz="2801" u="none" cap="none" strike="noStrike">
                <a:solidFill>
                  <a:schemeClr val="lt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chemeClr val="lt1"/>
              </a:buClr>
              <a:buSzPts val="2800"/>
              <a:buFont typeface="Century Gothic"/>
              <a:buNone/>
              <a:defRPr b="0" i="0" sz="2801" u="none" cap="none" strike="noStrike">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3" name="Shape 33"/>
        <p:cNvGrpSpPr/>
        <p:nvPr/>
      </p:nvGrpSpPr>
      <p:grpSpPr>
        <a:xfrm>
          <a:off x="0" y="0"/>
          <a:ext cx="0" cy="0"/>
          <a:chOff x="0" y="0"/>
          <a:chExt cx="0" cy="0"/>
        </a:xfrm>
      </p:grpSpPr>
      <p:sp>
        <p:nvSpPr>
          <p:cNvPr id="34" name="Google Shape;34;p35"/>
          <p:cNvSpPr txBox="1"/>
          <p:nvPr>
            <p:ph type="title"/>
          </p:nvPr>
        </p:nvSpPr>
        <p:spPr>
          <a:xfrm>
            <a:off x="484710" y="452718"/>
            <a:ext cx="7055380" cy="140053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lt2"/>
              </a:buClr>
              <a:buSzPts val="4200"/>
              <a:buFont typeface="Century Gothic"/>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5"/>
          <p:cNvSpPr txBox="1"/>
          <p:nvPr>
            <p:ph idx="1" type="body"/>
          </p:nvPr>
        </p:nvSpPr>
        <p:spPr>
          <a:xfrm>
            <a:off x="827700" y="1905000"/>
            <a:ext cx="3298112" cy="5762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None/>
              <a:defRPr b="0" sz="2400">
                <a:solidFill>
                  <a:srgbClr val="86D1D8"/>
                </a:solidFill>
              </a:defRPr>
            </a:lvl1pPr>
            <a:lvl2pPr indent="-228600" lvl="1" marL="914400" algn="l">
              <a:lnSpc>
                <a:spcPct val="100000"/>
              </a:lnSpc>
              <a:spcBef>
                <a:spcPts val="1000"/>
              </a:spcBef>
              <a:spcAft>
                <a:spcPts val="0"/>
              </a:spcAft>
              <a:buSzPts val="1600"/>
              <a:buNone/>
              <a:defRPr b="1" sz="2000"/>
            </a:lvl2pPr>
            <a:lvl3pPr indent="-228600" lvl="2" marL="1371600" algn="l">
              <a:lnSpc>
                <a:spcPct val="100000"/>
              </a:lnSpc>
              <a:spcBef>
                <a:spcPts val="1000"/>
              </a:spcBef>
              <a:spcAft>
                <a:spcPts val="0"/>
              </a:spcAft>
              <a:buSzPts val="1440"/>
              <a:buNone/>
              <a:defRPr b="1" sz="1800"/>
            </a:lvl3pPr>
            <a:lvl4pPr indent="-228600" lvl="3" marL="1828800" algn="l">
              <a:lnSpc>
                <a:spcPct val="100000"/>
              </a:lnSpc>
              <a:spcBef>
                <a:spcPts val="1000"/>
              </a:spcBef>
              <a:spcAft>
                <a:spcPts val="0"/>
              </a:spcAft>
              <a:buSzPts val="1280"/>
              <a:buNone/>
              <a:defRPr b="1" sz="1600"/>
            </a:lvl4pPr>
            <a:lvl5pPr indent="-228600" lvl="4" marL="2286000" algn="l">
              <a:lnSpc>
                <a:spcPct val="100000"/>
              </a:lnSpc>
              <a:spcBef>
                <a:spcPts val="1000"/>
              </a:spcBef>
              <a:spcAft>
                <a:spcPts val="0"/>
              </a:spcAft>
              <a:buSzPts val="1280"/>
              <a:buNone/>
              <a:defRPr b="1" sz="1600"/>
            </a:lvl5pPr>
            <a:lvl6pPr indent="-228600" lvl="5" marL="2743200" algn="l">
              <a:lnSpc>
                <a:spcPct val="100000"/>
              </a:lnSpc>
              <a:spcBef>
                <a:spcPts val="1000"/>
              </a:spcBef>
              <a:spcAft>
                <a:spcPts val="0"/>
              </a:spcAft>
              <a:buSzPts val="1280"/>
              <a:buNone/>
              <a:defRPr b="1" sz="1600"/>
            </a:lvl6pPr>
            <a:lvl7pPr indent="-228600" lvl="6" marL="3200400" algn="l">
              <a:lnSpc>
                <a:spcPct val="100000"/>
              </a:lnSpc>
              <a:spcBef>
                <a:spcPts val="1000"/>
              </a:spcBef>
              <a:spcAft>
                <a:spcPts val="0"/>
              </a:spcAft>
              <a:buSzPts val="1280"/>
              <a:buNone/>
              <a:defRPr b="1" sz="1600"/>
            </a:lvl7pPr>
            <a:lvl8pPr indent="-228600" lvl="7" marL="3657600" algn="l">
              <a:lnSpc>
                <a:spcPct val="100000"/>
              </a:lnSpc>
              <a:spcBef>
                <a:spcPts val="1000"/>
              </a:spcBef>
              <a:spcAft>
                <a:spcPts val="0"/>
              </a:spcAft>
              <a:buSzPts val="1280"/>
              <a:buNone/>
              <a:defRPr b="1" sz="1600"/>
            </a:lvl8pPr>
            <a:lvl9pPr indent="-228600" lvl="8" marL="4114800" algn="l">
              <a:lnSpc>
                <a:spcPct val="100000"/>
              </a:lnSpc>
              <a:spcBef>
                <a:spcPts val="1000"/>
              </a:spcBef>
              <a:spcAft>
                <a:spcPts val="0"/>
              </a:spcAft>
              <a:buSzPts val="1280"/>
              <a:buNone/>
              <a:defRPr b="1" sz="1600"/>
            </a:lvl9pPr>
          </a:lstStyle>
          <a:p/>
        </p:txBody>
      </p:sp>
      <p:sp>
        <p:nvSpPr>
          <p:cNvPr id="36" name="Google Shape;36;p35"/>
          <p:cNvSpPr txBox="1"/>
          <p:nvPr>
            <p:ph idx="2" type="body"/>
          </p:nvPr>
        </p:nvSpPr>
        <p:spPr>
          <a:xfrm>
            <a:off x="827700" y="2514600"/>
            <a:ext cx="3298113" cy="3741738"/>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sz="1800"/>
            </a:lvl1pPr>
            <a:lvl2pPr indent="-309880" lvl="1" marL="914400" algn="l">
              <a:lnSpc>
                <a:spcPct val="100000"/>
              </a:lnSpc>
              <a:spcBef>
                <a:spcPts val="1000"/>
              </a:spcBef>
              <a:spcAft>
                <a:spcPts val="0"/>
              </a:spcAft>
              <a:buSzPts val="1280"/>
              <a:buChar char="►"/>
              <a:defRPr sz="1600"/>
            </a:lvl2pPr>
            <a:lvl3pPr indent="-299719" lvl="2" marL="1371600" algn="l">
              <a:lnSpc>
                <a:spcPct val="100000"/>
              </a:lnSpc>
              <a:spcBef>
                <a:spcPts val="1000"/>
              </a:spcBef>
              <a:spcAft>
                <a:spcPts val="0"/>
              </a:spcAft>
              <a:buSzPts val="1120"/>
              <a:buChar char="►"/>
              <a:defRPr sz="1400"/>
            </a:lvl3pPr>
            <a:lvl4pPr indent="-289560" lvl="3" marL="1828800" algn="l">
              <a:lnSpc>
                <a:spcPct val="100000"/>
              </a:lnSpc>
              <a:spcBef>
                <a:spcPts val="1000"/>
              </a:spcBef>
              <a:spcAft>
                <a:spcPts val="0"/>
              </a:spcAft>
              <a:buSzPts val="960"/>
              <a:buChar char="►"/>
              <a:defRPr sz="1200"/>
            </a:lvl4pPr>
            <a:lvl5pPr indent="-289560" lvl="4" marL="2286000" algn="l">
              <a:lnSpc>
                <a:spcPct val="100000"/>
              </a:lnSpc>
              <a:spcBef>
                <a:spcPts val="1000"/>
              </a:spcBef>
              <a:spcAft>
                <a:spcPts val="0"/>
              </a:spcAft>
              <a:buSzPts val="960"/>
              <a:buChar char="►"/>
              <a:defRPr sz="1200"/>
            </a:lvl5pPr>
            <a:lvl6pPr indent="-289560" lvl="5" marL="2743200" algn="l">
              <a:lnSpc>
                <a:spcPct val="100000"/>
              </a:lnSpc>
              <a:spcBef>
                <a:spcPts val="1000"/>
              </a:spcBef>
              <a:spcAft>
                <a:spcPts val="0"/>
              </a:spcAft>
              <a:buSzPts val="960"/>
              <a:buChar char="►"/>
              <a:defRPr sz="1200"/>
            </a:lvl6pPr>
            <a:lvl7pPr indent="-289560" lvl="6" marL="3200400" algn="l">
              <a:lnSpc>
                <a:spcPct val="100000"/>
              </a:lnSpc>
              <a:spcBef>
                <a:spcPts val="1000"/>
              </a:spcBef>
              <a:spcAft>
                <a:spcPts val="0"/>
              </a:spcAft>
              <a:buSzPts val="960"/>
              <a:buChar char="►"/>
              <a:defRPr sz="1200"/>
            </a:lvl7pPr>
            <a:lvl8pPr indent="-289559" lvl="7" marL="3657600" algn="l">
              <a:lnSpc>
                <a:spcPct val="100000"/>
              </a:lnSpc>
              <a:spcBef>
                <a:spcPts val="1000"/>
              </a:spcBef>
              <a:spcAft>
                <a:spcPts val="0"/>
              </a:spcAft>
              <a:buSzPts val="960"/>
              <a:buChar char="►"/>
              <a:defRPr sz="1200"/>
            </a:lvl8pPr>
            <a:lvl9pPr indent="-289559" lvl="8" marL="4114800" algn="l">
              <a:lnSpc>
                <a:spcPct val="100000"/>
              </a:lnSpc>
              <a:spcBef>
                <a:spcPts val="1000"/>
              </a:spcBef>
              <a:spcAft>
                <a:spcPts val="0"/>
              </a:spcAft>
              <a:buSzPts val="960"/>
              <a:buChar char="►"/>
              <a:defRPr sz="1200"/>
            </a:lvl9pPr>
          </a:lstStyle>
          <a:p/>
        </p:txBody>
      </p:sp>
      <p:sp>
        <p:nvSpPr>
          <p:cNvPr id="37" name="Google Shape;37;p35"/>
          <p:cNvSpPr txBox="1"/>
          <p:nvPr>
            <p:ph idx="3" type="body"/>
          </p:nvPr>
        </p:nvSpPr>
        <p:spPr>
          <a:xfrm>
            <a:off x="4241976" y="1905000"/>
            <a:ext cx="3298113" cy="5762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None/>
              <a:defRPr b="0" sz="2400">
                <a:solidFill>
                  <a:srgbClr val="86D1D8"/>
                </a:solidFill>
              </a:defRPr>
            </a:lvl1pPr>
            <a:lvl2pPr indent="-228600" lvl="1" marL="914400" algn="l">
              <a:lnSpc>
                <a:spcPct val="100000"/>
              </a:lnSpc>
              <a:spcBef>
                <a:spcPts val="1000"/>
              </a:spcBef>
              <a:spcAft>
                <a:spcPts val="0"/>
              </a:spcAft>
              <a:buSzPts val="1600"/>
              <a:buNone/>
              <a:defRPr b="1" sz="2000"/>
            </a:lvl2pPr>
            <a:lvl3pPr indent="-228600" lvl="2" marL="1371600" algn="l">
              <a:lnSpc>
                <a:spcPct val="100000"/>
              </a:lnSpc>
              <a:spcBef>
                <a:spcPts val="1000"/>
              </a:spcBef>
              <a:spcAft>
                <a:spcPts val="0"/>
              </a:spcAft>
              <a:buSzPts val="1440"/>
              <a:buNone/>
              <a:defRPr b="1" sz="1800"/>
            </a:lvl3pPr>
            <a:lvl4pPr indent="-228600" lvl="3" marL="1828800" algn="l">
              <a:lnSpc>
                <a:spcPct val="100000"/>
              </a:lnSpc>
              <a:spcBef>
                <a:spcPts val="1000"/>
              </a:spcBef>
              <a:spcAft>
                <a:spcPts val="0"/>
              </a:spcAft>
              <a:buSzPts val="1280"/>
              <a:buNone/>
              <a:defRPr b="1" sz="1600"/>
            </a:lvl4pPr>
            <a:lvl5pPr indent="-228600" lvl="4" marL="2286000" algn="l">
              <a:lnSpc>
                <a:spcPct val="100000"/>
              </a:lnSpc>
              <a:spcBef>
                <a:spcPts val="1000"/>
              </a:spcBef>
              <a:spcAft>
                <a:spcPts val="0"/>
              </a:spcAft>
              <a:buSzPts val="1280"/>
              <a:buNone/>
              <a:defRPr b="1" sz="1600"/>
            </a:lvl5pPr>
            <a:lvl6pPr indent="-228600" lvl="5" marL="2743200" algn="l">
              <a:lnSpc>
                <a:spcPct val="100000"/>
              </a:lnSpc>
              <a:spcBef>
                <a:spcPts val="1000"/>
              </a:spcBef>
              <a:spcAft>
                <a:spcPts val="0"/>
              </a:spcAft>
              <a:buSzPts val="1280"/>
              <a:buNone/>
              <a:defRPr b="1" sz="1600"/>
            </a:lvl6pPr>
            <a:lvl7pPr indent="-228600" lvl="6" marL="3200400" algn="l">
              <a:lnSpc>
                <a:spcPct val="100000"/>
              </a:lnSpc>
              <a:spcBef>
                <a:spcPts val="1000"/>
              </a:spcBef>
              <a:spcAft>
                <a:spcPts val="0"/>
              </a:spcAft>
              <a:buSzPts val="1280"/>
              <a:buNone/>
              <a:defRPr b="1" sz="1600"/>
            </a:lvl7pPr>
            <a:lvl8pPr indent="-228600" lvl="7" marL="3657600" algn="l">
              <a:lnSpc>
                <a:spcPct val="100000"/>
              </a:lnSpc>
              <a:spcBef>
                <a:spcPts val="1000"/>
              </a:spcBef>
              <a:spcAft>
                <a:spcPts val="0"/>
              </a:spcAft>
              <a:buSzPts val="1280"/>
              <a:buNone/>
              <a:defRPr b="1" sz="1600"/>
            </a:lvl8pPr>
            <a:lvl9pPr indent="-228600" lvl="8" marL="4114800" algn="l">
              <a:lnSpc>
                <a:spcPct val="100000"/>
              </a:lnSpc>
              <a:spcBef>
                <a:spcPts val="1000"/>
              </a:spcBef>
              <a:spcAft>
                <a:spcPts val="0"/>
              </a:spcAft>
              <a:buSzPts val="1280"/>
              <a:buNone/>
              <a:defRPr b="1" sz="1600"/>
            </a:lvl9pPr>
          </a:lstStyle>
          <a:p/>
        </p:txBody>
      </p:sp>
      <p:sp>
        <p:nvSpPr>
          <p:cNvPr id="38" name="Google Shape;38;p35"/>
          <p:cNvSpPr txBox="1"/>
          <p:nvPr>
            <p:ph idx="4" type="body"/>
          </p:nvPr>
        </p:nvSpPr>
        <p:spPr>
          <a:xfrm>
            <a:off x="4241976" y="2514600"/>
            <a:ext cx="3298113" cy="3741738"/>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sz="1800"/>
            </a:lvl1pPr>
            <a:lvl2pPr indent="-309880" lvl="1" marL="914400" algn="l">
              <a:lnSpc>
                <a:spcPct val="100000"/>
              </a:lnSpc>
              <a:spcBef>
                <a:spcPts val="1000"/>
              </a:spcBef>
              <a:spcAft>
                <a:spcPts val="0"/>
              </a:spcAft>
              <a:buSzPts val="1280"/>
              <a:buChar char="►"/>
              <a:defRPr sz="1600"/>
            </a:lvl2pPr>
            <a:lvl3pPr indent="-299719" lvl="2" marL="1371600" algn="l">
              <a:lnSpc>
                <a:spcPct val="100000"/>
              </a:lnSpc>
              <a:spcBef>
                <a:spcPts val="1000"/>
              </a:spcBef>
              <a:spcAft>
                <a:spcPts val="0"/>
              </a:spcAft>
              <a:buSzPts val="1120"/>
              <a:buChar char="►"/>
              <a:defRPr sz="1400"/>
            </a:lvl3pPr>
            <a:lvl4pPr indent="-289560" lvl="3" marL="1828800" algn="l">
              <a:lnSpc>
                <a:spcPct val="100000"/>
              </a:lnSpc>
              <a:spcBef>
                <a:spcPts val="1000"/>
              </a:spcBef>
              <a:spcAft>
                <a:spcPts val="0"/>
              </a:spcAft>
              <a:buSzPts val="960"/>
              <a:buChar char="►"/>
              <a:defRPr sz="1200"/>
            </a:lvl4pPr>
            <a:lvl5pPr indent="-289560" lvl="4" marL="2286000" algn="l">
              <a:lnSpc>
                <a:spcPct val="100000"/>
              </a:lnSpc>
              <a:spcBef>
                <a:spcPts val="1000"/>
              </a:spcBef>
              <a:spcAft>
                <a:spcPts val="0"/>
              </a:spcAft>
              <a:buSzPts val="960"/>
              <a:buChar char="►"/>
              <a:defRPr sz="1200"/>
            </a:lvl5pPr>
            <a:lvl6pPr indent="-289560" lvl="5" marL="2743200" algn="l">
              <a:lnSpc>
                <a:spcPct val="100000"/>
              </a:lnSpc>
              <a:spcBef>
                <a:spcPts val="1000"/>
              </a:spcBef>
              <a:spcAft>
                <a:spcPts val="0"/>
              </a:spcAft>
              <a:buSzPts val="960"/>
              <a:buChar char="►"/>
              <a:defRPr sz="1200"/>
            </a:lvl6pPr>
            <a:lvl7pPr indent="-289560" lvl="6" marL="3200400" algn="l">
              <a:lnSpc>
                <a:spcPct val="100000"/>
              </a:lnSpc>
              <a:spcBef>
                <a:spcPts val="1000"/>
              </a:spcBef>
              <a:spcAft>
                <a:spcPts val="0"/>
              </a:spcAft>
              <a:buSzPts val="960"/>
              <a:buChar char="►"/>
              <a:defRPr sz="1200"/>
            </a:lvl7pPr>
            <a:lvl8pPr indent="-289559" lvl="7" marL="3657600" algn="l">
              <a:lnSpc>
                <a:spcPct val="100000"/>
              </a:lnSpc>
              <a:spcBef>
                <a:spcPts val="1000"/>
              </a:spcBef>
              <a:spcAft>
                <a:spcPts val="0"/>
              </a:spcAft>
              <a:buSzPts val="960"/>
              <a:buChar char="►"/>
              <a:defRPr sz="1200"/>
            </a:lvl8pPr>
            <a:lvl9pPr indent="-289559" lvl="8" marL="4114800" algn="l">
              <a:lnSpc>
                <a:spcPct val="100000"/>
              </a:lnSpc>
              <a:spcBef>
                <a:spcPts val="1000"/>
              </a:spcBef>
              <a:spcAft>
                <a:spcPts val="0"/>
              </a:spcAft>
              <a:buSzPts val="960"/>
              <a:buChar char="►"/>
              <a:defRPr sz="1200"/>
            </a:lvl9pPr>
          </a:lstStyle>
          <a:p/>
        </p:txBody>
      </p:sp>
      <p:sp>
        <p:nvSpPr>
          <p:cNvPr id="39" name="Google Shape;39;p35"/>
          <p:cNvSpPr txBox="1"/>
          <p:nvPr>
            <p:ph idx="10" type="dt"/>
          </p:nvPr>
        </p:nvSpPr>
        <p:spPr>
          <a:xfrm rot="5400000">
            <a:off x="7494989" y="1828771"/>
            <a:ext cx="990599" cy="228659"/>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35"/>
          <p:cNvSpPr txBox="1"/>
          <p:nvPr>
            <p:ph idx="11" type="ftr"/>
          </p:nvPr>
        </p:nvSpPr>
        <p:spPr>
          <a:xfrm rot="5400000">
            <a:off x="6233335" y="3263371"/>
            <a:ext cx="3859795" cy="22866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35"/>
          <p:cNvSpPr txBox="1"/>
          <p:nvPr>
            <p:ph idx="12" type="sldNum"/>
          </p:nvPr>
        </p:nvSpPr>
        <p:spPr>
          <a:xfrm>
            <a:off x="7766431" y="295736"/>
            <a:ext cx="628813" cy="767687"/>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lt1"/>
              </a:buClr>
              <a:buSzPts val="2800"/>
              <a:buFont typeface="Century Gothic"/>
              <a:buNone/>
              <a:defRPr b="0" i="0" sz="2801" u="none" cap="none" strike="noStrike">
                <a:solidFill>
                  <a:schemeClr val="lt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chemeClr val="lt1"/>
              </a:buClr>
              <a:buSzPts val="2800"/>
              <a:buFont typeface="Century Gothic"/>
              <a:buNone/>
              <a:defRPr b="0" i="0" sz="2801" u="none" cap="none" strike="noStrike">
                <a:solidFill>
                  <a:schemeClr val="lt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chemeClr val="lt1"/>
              </a:buClr>
              <a:buSzPts val="2800"/>
              <a:buFont typeface="Century Gothic"/>
              <a:buNone/>
              <a:defRPr b="0" i="0" sz="2801" u="none" cap="none" strike="noStrike">
                <a:solidFill>
                  <a:schemeClr val="lt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chemeClr val="lt1"/>
              </a:buClr>
              <a:buSzPts val="2800"/>
              <a:buFont typeface="Century Gothic"/>
              <a:buNone/>
              <a:defRPr b="0" i="0" sz="2801" u="none" cap="none" strike="noStrike">
                <a:solidFill>
                  <a:schemeClr val="lt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chemeClr val="lt1"/>
              </a:buClr>
              <a:buSzPts val="2800"/>
              <a:buFont typeface="Century Gothic"/>
              <a:buNone/>
              <a:defRPr b="0" i="0" sz="2801" u="none" cap="none" strike="noStrike">
                <a:solidFill>
                  <a:schemeClr val="lt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chemeClr val="lt1"/>
              </a:buClr>
              <a:buSzPts val="2800"/>
              <a:buFont typeface="Century Gothic"/>
              <a:buNone/>
              <a:defRPr b="0" i="0" sz="2801" u="none" cap="none" strike="noStrike">
                <a:solidFill>
                  <a:schemeClr val="lt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chemeClr val="lt1"/>
              </a:buClr>
              <a:buSzPts val="2800"/>
              <a:buFont typeface="Century Gothic"/>
              <a:buNone/>
              <a:defRPr b="0" i="0" sz="2801" u="none" cap="none" strike="noStrike">
                <a:solidFill>
                  <a:schemeClr val="lt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chemeClr val="lt1"/>
              </a:buClr>
              <a:buSzPts val="2800"/>
              <a:buFont typeface="Century Gothic"/>
              <a:buNone/>
              <a:defRPr b="0" i="0" sz="2801" u="none" cap="none" strike="noStrike">
                <a:solidFill>
                  <a:schemeClr val="lt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chemeClr val="lt1"/>
              </a:buClr>
              <a:buSzPts val="2800"/>
              <a:buFont typeface="Century Gothic"/>
              <a:buNone/>
              <a:defRPr b="0" i="0" sz="2801" u="none" cap="none" strike="noStrike">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2" name="Shape 42"/>
        <p:cNvGrpSpPr/>
        <p:nvPr/>
      </p:nvGrpSpPr>
      <p:grpSpPr>
        <a:xfrm>
          <a:off x="0" y="0"/>
          <a:ext cx="0" cy="0"/>
          <a:chOff x="0" y="0"/>
          <a:chExt cx="0" cy="0"/>
        </a:xfrm>
      </p:grpSpPr>
      <p:sp>
        <p:nvSpPr>
          <p:cNvPr id="43" name="Google Shape;43;p36"/>
          <p:cNvSpPr txBox="1"/>
          <p:nvPr>
            <p:ph type="title"/>
          </p:nvPr>
        </p:nvSpPr>
        <p:spPr>
          <a:xfrm>
            <a:off x="866443" y="2861734"/>
            <a:ext cx="6620967" cy="1915647"/>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lt2"/>
              </a:buClr>
              <a:buSzPts val="4000"/>
              <a:buFont typeface="Century Gothic"/>
              <a:buNone/>
              <a:defRPr b="0"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36"/>
          <p:cNvSpPr txBox="1"/>
          <p:nvPr>
            <p:ph idx="1" type="body"/>
          </p:nvPr>
        </p:nvSpPr>
        <p:spPr>
          <a:xfrm>
            <a:off x="866442" y="4777381"/>
            <a:ext cx="6620968" cy="8604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600"/>
              <a:buNone/>
              <a:defRPr sz="2000" cap="none">
                <a:solidFill>
                  <a:srgbClr val="86D1D8"/>
                </a:solidFill>
              </a:defRPr>
            </a:lvl1pPr>
            <a:lvl2pPr indent="-228600" lvl="1" marL="914400" algn="l">
              <a:lnSpc>
                <a:spcPct val="100000"/>
              </a:lnSpc>
              <a:spcBef>
                <a:spcPts val="1000"/>
              </a:spcBef>
              <a:spcAft>
                <a:spcPts val="0"/>
              </a:spcAft>
              <a:buSzPts val="1440"/>
              <a:buNone/>
              <a:defRPr sz="1800">
                <a:solidFill>
                  <a:schemeClr val="lt1"/>
                </a:solidFill>
              </a:defRPr>
            </a:lvl2pPr>
            <a:lvl3pPr indent="-228600" lvl="2" marL="1371600" algn="l">
              <a:lnSpc>
                <a:spcPct val="100000"/>
              </a:lnSpc>
              <a:spcBef>
                <a:spcPts val="1000"/>
              </a:spcBef>
              <a:spcAft>
                <a:spcPts val="0"/>
              </a:spcAft>
              <a:buSzPts val="1280"/>
              <a:buNone/>
              <a:defRPr sz="1600">
                <a:solidFill>
                  <a:schemeClr val="lt1"/>
                </a:solidFill>
              </a:defRPr>
            </a:lvl3pPr>
            <a:lvl4pPr indent="-228600" lvl="3" marL="1828800" algn="l">
              <a:lnSpc>
                <a:spcPct val="100000"/>
              </a:lnSpc>
              <a:spcBef>
                <a:spcPts val="1000"/>
              </a:spcBef>
              <a:spcAft>
                <a:spcPts val="0"/>
              </a:spcAft>
              <a:buSzPts val="1120"/>
              <a:buNone/>
              <a:defRPr sz="1400">
                <a:solidFill>
                  <a:schemeClr val="lt1"/>
                </a:solidFill>
              </a:defRPr>
            </a:lvl4pPr>
            <a:lvl5pPr indent="-228600" lvl="4" marL="2286000" algn="l">
              <a:lnSpc>
                <a:spcPct val="100000"/>
              </a:lnSpc>
              <a:spcBef>
                <a:spcPts val="1000"/>
              </a:spcBef>
              <a:spcAft>
                <a:spcPts val="0"/>
              </a:spcAft>
              <a:buSzPts val="1120"/>
              <a:buNone/>
              <a:defRPr sz="1400">
                <a:solidFill>
                  <a:schemeClr val="lt1"/>
                </a:solidFill>
              </a:defRPr>
            </a:lvl5pPr>
            <a:lvl6pPr indent="-228600" lvl="5" marL="2743200" algn="l">
              <a:lnSpc>
                <a:spcPct val="100000"/>
              </a:lnSpc>
              <a:spcBef>
                <a:spcPts val="1000"/>
              </a:spcBef>
              <a:spcAft>
                <a:spcPts val="0"/>
              </a:spcAft>
              <a:buSzPts val="1120"/>
              <a:buNone/>
              <a:defRPr sz="1400">
                <a:solidFill>
                  <a:schemeClr val="lt1"/>
                </a:solidFill>
              </a:defRPr>
            </a:lvl6pPr>
            <a:lvl7pPr indent="-228600" lvl="6" marL="3200400" algn="l">
              <a:lnSpc>
                <a:spcPct val="100000"/>
              </a:lnSpc>
              <a:spcBef>
                <a:spcPts val="1000"/>
              </a:spcBef>
              <a:spcAft>
                <a:spcPts val="0"/>
              </a:spcAft>
              <a:buSzPts val="1120"/>
              <a:buNone/>
              <a:defRPr sz="1400">
                <a:solidFill>
                  <a:schemeClr val="lt1"/>
                </a:solidFill>
              </a:defRPr>
            </a:lvl7pPr>
            <a:lvl8pPr indent="-228600" lvl="7" marL="3657600" algn="l">
              <a:lnSpc>
                <a:spcPct val="100000"/>
              </a:lnSpc>
              <a:spcBef>
                <a:spcPts val="1000"/>
              </a:spcBef>
              <a:spcAft>
                <a:spcPts val="0"/>
              </a:spcAft>
              <a:buSzPts val="1120"/>
              <a:buNone/>
              <a:defRPr sz="1400">
                <a:solidFill>
                  <a:schemeClr val="lt1"/>
                </a:solidFill>
              </a:defRPr>
            </a:lvl8pPr>
            <a:lvl9pPr indent="-228600" lvl="8" marL="4114800" algn="l">
              <a:lnSpc>
                <a:spcPct val="100000"/>
              </a:lnSpc>
              <a:spcBef>
                <a:spcPts val="1000"/>
              </a:spcBef>
              <a:spcAft>
                <a:spcPts val="0"/>
              </a:spcAft>
              <a:buSzPts val="1120"/>
              <a:buNone/>
              <a:defRPr sz="1400">
                <a:solidFill>
                  <a:schemeClr val="lt1"/>
                </a:solidFill>
              </a:defRPr>
            </a:lvl9pPr>
          </a:lstStyle>
          <a:p/>
        </p:txBody>
      </p:sp>
      <p:sp>
        <p:nvSpPr>
          <p:cNvPr id="45" name="Google Shape;45;p36"/>
          <p:cNvSpPr txBox="1"/>
          <p:nvPr>
            <p:ph idx="10" type="dt"/>
          </p:nvPr>
        </p:nvSpPr>
        <p:spPr>
          <a:xfrm rot="5400000">
            <a:off x="7494989" y="1828771"/>
            <a:ext cx="990599" cy="228659"/>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36"/>
          <p:cNvSpPr txBox="1"/>
          <p:nvPr>
            <p:ph idx="11" type="ftr"/>
          </p:nvPr>
        </p:nvSpPr>
        <p:spPr>
          <a:xfrm rot="5400000">
            <a:off x="6233335" y="3263371"/>
            <a:ext cx="3859795" cy="22866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36"/>
          <p:cNvSpPr txBox="1"/>
          <p:nvPr>
            <p:ph idx="12" type="sldNum"/>
          </p:nvPr>
        </p:nvSpPr>
        <p:spPr>
          <a:xfrm>
            <a:off x="7766431" y="295736"/>
            <a:ext cx="628813" cy="767687"/>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lt1"/>
              </a:buClr>
              <a:buSzPts val="2800"/>
              <a:buFont typeface="Century Gothic"/>
              <a:buNone/>
              <a:defRPr b="0" i="0" sz="2801" u="none" cap="none" strike="noStrike">
                <a:solidFill>
                  <a:schemeClr val="lt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chemeClr val="lt1"/>
              </a:buClr>
              <a:buSzPts val="2800"/>
              <a:buFont typeface="Century Gothic"/>
              <a:buNone/>
              <a:defRPr b="0" i="0" sz="2801" u="none" cap="none" strike="noStrike">
                <a:solidFill>
                  <a:schemeClr val="lt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chemeClr val="lt1"/>
              </a:buClr>
              <a:buSzPts val="2800"/>
              <a:buFont typeface="Century Gothic"/>
              <a:buNone/>
              <a:defRPr b="0" i="0" sz="2801" u="none" cap="none" strike="noStrike">
                <a:solidFill>
                  <a:schemeClr val="lt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chemeClr val="lt1"/>
              </a:buClr>
              <a:buSzPts val="2800"/>
              <a:buFont typeface="Century Gothic"/>
              <a:buNone/>
              <a:defRPr b="0" i="0" sz="2801" u="none" cap="none" strike="noStrike">
                <a:solidFill>
                  <a:schemeClr val="lt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chemeClr val="lt1"/>
              </a:buClr>
              <a:buSzPts val="2800"/>
              <a:buFont typeface="Century Gothic"/>
              <a:buNone/>
              <a:defRPr b="0" i="0" sz="2801" u="none" cap="none" strike="noStrike">
                <a:solidFill>
                  <a:schemeClr val="lt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chemeClr val="lt1"/>
              </a:buClr>
              <a:buSzPts val="2800"/>
              <a:buFont typeface="Century Gothic"/>
              <a:buNone/>
              <a:defRPr b="0" i="0" sz="2801" u="none" cap="none" strike="noStrike">
                <a:solidFill>
                  <a:schemeClr val="lt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chemeClr val="lt1"/>
              </a:buClr>
              <a:buSzPts val="2800"/>
              <a:buFont typeface="Century Gothic"/>
              <a:buNone/>
              <a:defRPr b="0" i="0" sz="2801" u="none" cap="none" strike="noStrike">
                <a:solidFill>
                  <a:schemeClr val="lt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chemeClr val="lt1"/>
              </a:buClr>
              <a:buSzPts val="2800"/>
              <a:buFont typeface="Century Gothic"/>
              <a:buNone/>
              <a:defRPr b="0" i="0" sz="2801" u="none" cap="none" strike="noStrike">
                <a:solidFill>
                  <a:schemeClr val="lt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chemeClr val="lt1"/>
              </a:buClr>
              <a:buSzPts val="2800"/>
              <a:buFont typeface="Century Gothic"/>
              <a:buNone/>
              <a:defRPr b="0" i="0" sz="2801" u="none" cap="none" strike="noStrike">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8" name="Shape 48"/>
        <p:cNvGrpSpPr/>
        <p:nvPr/>
      </p:nvGrpSpPr>
      <p:grpSpPr>
        <a:xfrm>
          <a:off x="0" y="0"/>
          <a:ext cx="0" cy="0"/>
          <a:chOff x="0" y="0"/>
          <a:chExt cx="0" cy="0"/>
        </a:xfrm>
      </p:grpSpPr>
      <p:sp>
        <p:nvSpPr>
          <p:cNvPr id="49" name="Google Shape;49;p37"/>
          <p:cNvSpPr txBox="1"/>
          <p:nvPr>
            <p:ph type="title"/>
          </p:nvPr>
        </p:nvSpPr>
        <p:spPr>
          <a:xfrm>
            <a:off x="484710" y="452718"/>
            <a:ext cx="7055380" cy="140053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l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37"/>
          <p:cNvSpPr txBox="1"/>
          <p:nvPr>
            <p:ph idx="1" type="body"/>
          </p:nvPr>
        </p:nvSpPr>
        <p:spPr>
          <a:xfrm>
            <a:off x="827700" y="2060576"/>
            <a:ext cx="3298113" cy="4195763"/>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sz="1800"/>
            </a:lvl1pPr>
            <a:lvl2pPr indent="-309880" lvl="1" marL="914400" algn="l">
              <a:lnSpc>
                <a:spcPct val="100000"/>
              </a:lnSpc>
              <a:spcBef>
                <a:spcPts val="1000"/>
              </a:spcBef>
              <a:spcAft>
                <a:spcPts val="0"/>
              </a:spcAft>
              <a:buSzPts val="1280"/>
              <a:buChar char="►"/>
              <a:defRPr sz="1600"/>
            </a:lvl2pPr>
            <a:lvl3pPr indent="-299719" lvl="2" marL="1371600" algn="l">
              <a:lnSpc>
                <a:spcPct val="100000"/>
              </a:lnSpc>
              <a:spcBef>
                <a:spcPts val="1000"/>
              </a:spcBef>
              <a:spcAft>
                <a:spcPts val="0"/>
              </a:spcAft>
              <a:buSzPts val="1120"/>
              <a:buChar char="►"/>
              <a:defRPr sz="1400"/>
            </a:lvl3pPr>
            <a:lvl4pPr indent="-289560" lvl="3" marL="1828800" algn="l">
              <a:lnSpc>
                <a:spcPct val="100000"/>
              </a:lnSpc>
              <a:spcBef>
                <a:spcPts val="1000"/>
              </a:spcBef>
              <a:spcAft>
                <a:spcPts val="0"/>
              </a:spcAft>
              <a:buSzPts val="960"/>
              <a:buChar char="►"/>
              <a:defRPr sz="1200"/>
            </a:lvl4pPr>
            <a:lvl5pPr indent="-289560" lvl="4" marL="2286000" algn="l">
              <a:lnSpc>
                <a:spcPct val="100000"/>
              </a:lnSpc>
              <a:spcBef>
                <a:spcPts val="1000"/>
              </a:spcBef>
              <a:spcAft>
                <a:spcPts val="0"/>
              </a:spcAft>
              <a:buSzPts val="960"/>
              <a:buChar char="►"/>
              <a:defRPr sz="1200"/>
            </a:lvl5pPr>
            <a:lvl6pPr indent="-289560" lvl="5" marL="2743200" algn="l">
              <a:lnSpc>
                <a:spcPct val="100000"/>
              </a:lnSpc>
              <a:spcBef>
                <a:spcPts val="1000"/>
              </a:spcBef>
              <a:spcAft>
                <a:spcPts val="0"/>
              </a:spcAft>
              <a:buSzPts val="960"/>
              <a:buChar char="►"/>
              <a:defRPr sz="1200"/>
            </a:lvl6pPr>
            <a:lvl7pPr indent="-289560" lvl="6" marL="3200400" algn="l">
              <a:lnSpc>
                <a:spcPct val="100000"/>
              </a:lnSpc>
              <a:spcBef>
                <a:spcPts val="1000"/>
              </a:spcBef>
              <a:spcAft>
                <a:spcPts val="0"/>
              </a:spcAft>
              <a:buSzPts val="960"/>
              <a:buChar char="►"/>
              <a:defRPr sz="1200"/>
            </a:lvl7pPr>
            <a:lvl8pPr indent="-289559" lvl="7" marL="3657600" algn="l">
              <a:lnSpc>
                <a:spcPct val="100000"/>
              </a:lnSpc>
              <a:spcBef>
                <a:spcPts val="1000"/>
              </a:spcBef>
              <a:spcAft>
                <a:spcPts val="0"/>
              </a:spcAft>
              <a:buSzPts val="960"/>
              <a:buChar char="►"/>
              <a:defRPr sz="1200"/>
            </a:lvl8pPr>
            <a:lvl9pPr indent="-289559" lvl="8" marL="4114800" algn="l">
              <a:lnSpc>
                <a:spcPct val="100000"/>
              </a:lnSpc>
              <a:spcBef>
                <a:spcPts val="1000"/>
              </a:spcBef>
              <a:spcAft>
                <a:spcPts val="0"/>
              </a:spcAft>
              <a:buSzPts val="960"/>
              <a:buChar char="►"/>
              <a:defRPr sz="1200"/>
            </a:lvl9pPr>
          </a:lstStyle>
          <a:p/>
        </p:txBody>
      </p:sp>
      <p:sp>
        <p:nvSpPr>
          <p:cNvPr id="51" name="Google Shape;51;p37"/>
          <p:cNvSpPr txBox="1"/>
          <p:nvPr>
            <p:ph idx="2" type="body"/>
          </p:nvPr>
        </p:nvSpPr>
        <p:spPr>
          <a:xfrm>
            <a:off x="4241975" y="2056093"/>
            <a:ext cx="3298115" cy="4200245"/>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sz="1800"/>
            </a:lvl1pPr>
            <a:lvl2pPr indent="-309880" lvl="1" marL="914400" algn="l">
              <a:lnSpc>
                <a:spcPct val="100000"/>
              </a:lnSpc>
              <a:spcBef>
                <a:spcPts val="1000"/>
              </a:spcBef>
              <a:spcAft>
                <a:spcPts val="0"/>
              </a:spcAft>
              <a:buSzPts val="1280"/>
              <a:buChar char="►"/>
              <a:defRPr sz="1600"/>
            </a:lvl2pPr>
            <a:lvl3pPr indent="-299719" lvl="2" marL="1371600" algn="l">
              <a:lnSpc>
                <a:spcPct val="100000"/>
              </a:lnSpc>
              <a:spcBef>
                <a:spcPts val="1000"/>
              </a:spcBef>
              <a:spcAft>
                <a:spcPts val="0"/>
              </a:spcAft>
              <a:buSzPts val="1120"/>
              <a:buChar char="►"/>
              <a:defRPr sz="1400"/>
            </a:lvl3pPr>
            <a:lvl4pPr indent="-289560" lvl="3" marL="1828800" algn="l">
              <a:lnSpc>
                <a:spcPct val="100000"/>
              </a:lnSpc>
              <a:spcBef>
                <a:spcPts val="1000"/>
              </a:spcBef>
              <a:spcAft>
                <a:spcPts val="0"/>
              </a:spcAft>
              <a:buSzPts val="960"/>
              <a:buChar char="►"/>
              <a:defRPr sz="1200"/>
            </a:lvl4pPr>
            <a:lvl5pPr indent="-289560" lvl="4" marL="2286000" algn="l">
              <a:lnSpc>
                <a:spcPct val="100000"/>
              </a:lnSpc>
              <a:spcBef>
                <a:spcPts val="1000"/>
              </a:spcBef>
              <a:spcAft>
                <a:spcPts val="0"/>
              </a:spcAft>
              <a:buSzPts val="960"/>
              <a:buChar char="►"/>
              <a:defRPr sz="1200"/>
            </a:lvl5pPr>
            <a:lvl6pPr indent="-289560" lvl="5" marL="2743200" algn="l">
              <a:lnSpc>
                <a:spcPct val="100000"/>
              </a:lnSpc>
              <a:spcBef>
                <a:spcPts val="1000"/>
              </a:spcBef>
              <a:spcAft>
                <a:spcPts val="0"/>
              </a:spcAft>
              <a:buSzPts val="960"/>
              <a:buChar char="►"/>
              <a:defRPr sz="1200"/>
            </a:lvl6pPr>
            <a:lvl7pPr indent="-289560" lvl="6" marL="3200400" algn="l">
              <a:lnSpc>
                <a:spcPct val="100000"/>
              </a:lnSpc>
              <a:spcBef>
                <a:spcPts val="1000"/>
              </a:spcBef>
              <a:spcAft>
                <a:spcPts val="0"/>
              </a:spcAft>
              <a:buSzPts val="960"/>
              <a:buChar char="►"/>
              <a:defRPr sz="1200"/>
            </a:lvl7pPr>
            <a:lvl8pPr indent="-289559" lvl="7" marL="3657600" algn="l">
              <a:lnSpc>
                <a:spcPct val="100000"/>
              </a:lnSpc>
              <a:spcBef>
                <a:spcPts val="1000"/>
              </a:spcBef>
              <a:spcAft>
                <a:spcPts val="0"/>
              </a:spcAft>
              <a:buSzPts val="960"/>
              <a:buChar char="►"/>
              <a:defRPr sz="1200"/>
            </a:lvl8pPr>
            <a:lvl9pPr indent="-289559" lvl="8" marL="4114800" algn="l">
              <a:lnSpc>
                <a:spcPct val="100000"/>
              </a:lnSpc>
              <a:spcBef>
                <a:spcPts val="1000"/>
              </a:spcBef>
              <a:spcAft>
                <a:spcPts val="0"/>
              </a:spcAft>
              <a:buSzPts val="960"/>
              <a:buChar char="►"/>
              <a:defRPr sz="1200"/>
            </a:lvl9pPr>
          </a:lstStyle>
          <a:p/>
        </p:txBody>
      </p:sp>
      <p:sp>
        <p:nvSpPr>
          <p:cNvPr id="52" name="Google Shape;52;p37"/>
          <p:cNvSpPr txBox="1"/>
          <p:nvPr>
            <p:ph idx="10" type="dt"/>
          </p:nvPr>
        </p:nvSpPr>
        <p:spPr>
          <a:xfrm rot="5400000">
            <a:off x="7494989" y="1828771"/>
            <a:ext cx="990599" cy="228659"/>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37"/>
          <p:cNvSpPr txBox="1"/>
          <p:nvPr>
            <p:ph idx="11" type="ftr"/>
          </p:nvPr>
        </p:nvSpPr>
        <p:spPr>
          <a:xfrm rot="5400000">
            <a:off x="6233335" y="3263371"/>
            <a:ext cx="3859795" cy="22866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37"/>
          <p:cNvSpPr txBox="1"/>
          <p:nvPr>
            <p:ph idx="12" type="sldNum"/>
          </p:nvPr>
        </p:nvSpPr>
        <p:spPr>
          <a:xfrm>
            <a:off x="7766431" y="295736"/>
            <a:ext cx="628813" cy="767687"/>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lt1"/>
              </a:buClr>
              <a:buSzPts val="2800"/>
              <a:buFont typeface="Century Gothic"/>
              <a:buNone/>
              <a:defRPr b="0" i="0" sz="2801" u="none" cap="none" strike="noStrike">
                <a:solidFill>
                  <a:schemeClr val="lt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chemeClr val="lt1"/>
              </a:buClr>
              <a:buSzPts val="2800"/>
              <a:buFont typeface="Century Gothic"/>
              <a:buNone/>
              <a:defRPr b="0" i="0" sz="2801" u="none" cap="none" strike="noStrike">
                <a:solidFill>
                  <a:schemeClr val="lt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chemeClr val="lt1"/>
              </a:buClr>
              <a:buSzPts val="2800"/>
              <a:buFont typeface="Century Gothic"/>
              <a:buNone/>
              <a:defRPr b="0" i="0" sz="2801" u="none" cap="none" strike="noStrike">
                <a:solidFill>
                  <a:schemeClr val="lt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chemeClr val="lt1"/>
              </a:buClr>
              <a:buSzPts val="2800"/>
              <a:buFont typeface="Century Gothic"/>
              <a:buNone/>
              <a:defRPr b="0" i="0" sz="2801" u="none" cap="none" strike="noStrike">
                <a:solidFill>
                  <a:schemeClr val="lt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chemeClr val="lt1"/>
              </a:buClr>
              <a:buSzPts val="2800"/>
              <a:buFont typeface="Century Gothic"/>
              <a:buNone/>
              <a:defRPr b="0" i="0" sz="2801" u="none" cap="none" strike="noStrike">
                <a:solidFill>
                  <a:schemeClr val="lt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chemeClr val="lt1"/>
              </a:buClr>
              <a:buSzPts val="2800"/>
              <a:buFont typeface="Century Gothic"/>
              <a:buNone/>
              <a:defRPr b="0" i="0" sz="2801" u="none" cap="none" strike="noStrike">
                <a:solidFill>
                  <a:schemeClr val="lt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chemeClr val="lt1"/>
              </a:buClr>
              <a:buSzPts val="2800"/>
              <a:buFont typeface="Century Gothic"/>
              <a:buNone/>
              <a:defRPr b="0" i="0" sz="2801" u="none" cap="none" strike="noStrike">
                <a:solidFill>
                  <a:schemeClr val="lt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chemeClr val="lt1"/>
              </a:buClr>
              <a:buSzPts val="2800"/>
              <a:buFont typeface="Century Gothic"/>
              <a:buNone/>
              <a:defRPr b="0" i="0" sz="2801" u="none" cap="none" strike="noStrike">
                <a:solidFill>
                  <a:schemeClr val="lt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chemeClr val="lt1"/>
              </a:buClr>
              <a:buSzPts val="2800"/>
              <a:buFont typeface="Century Gothic"/>
              <a:buNone/>
              <a:defRPr b="0" i="0" sz="2801" u="none" cap="none" strike="noStrike">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5" name="Shape 55"/>
        <p:cNvGrpSpPr/>
        <p:nvPr/>
      </p:nvGrpSpPr>
      <p:grpSpPr>
        <a:xfrm>
          <a:off x="0" y="0"/>
          <a:ext cx="0" cy="0"/>
          <a:chOff x="0" y="0"/>
          <a:chExt cx="0" cy="0"/>
        </a:xfrm>
      </p:grpSpPr>
      <p:sp>
        <p:nvSpPr>
          <p:cNvPr id="56" name="Google Shape;56;p38"/>
          <p:cNvSpPr txBox="1"/>
          <p:nvPr>
            <p:ph type="title"/>
          </p:nvPr>
        </p:nvSpPr>
        <p:spPr>
          <a:xfrm>
            <a:off x="484710" y="452718"/>
            <a:ext cx="7055380" cy="140053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l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38"/>
          <p:cNvSpPr txBox="1"/>
          <p:nvPr>
            <p:ph idx="10" type="dt"/>
          </p:nvPr>
        </p:nvSpPr>
        <p:spPr>
          <a:xfrm rot="5400000">
            <a:off x="7494989" y="1828771"/>
            <a:ext cx="990599" cy="228659"/>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38"/>
          <p:cNvSpPr txBox="1"/>
          <p:nvPr>
            <p:ph idx="11" type="ftr"/>
          </p:nvPr>
        </p:nvSpPr>
        <p:spPr>
          <a:xfrm rot="5400000">
            <a:off x="6233335" y="3263371"/>
            <a:ext cx="3859795" cy="22866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38"/>
          <p:cNvSpPr txBox="1"/>
          <p:nvPr>
            <p:ph idx="12" type="sldNum"/>
          </p:nvPr>
        </p:nvSpPr>
        <p:spPr>
          <a:xfrm>
            <a:off x="7766431" y="295736"/>
            <a:ext cx="628813" cy="767687"/>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lt1"/>
              </a:buClr>
              <a:buSzPts val="2800"/>
              <a:buFont typeface="Century Gothic"/>
              <a:buNone/>
              <a:defRPr b="0" i="0" sz="2801" u="none" cap="none" strike="noStrike">
                <a:solidFill>
                  <a:schemeClr val="lt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chemeClr val="lt1"/>
              </a:buClr>
              <a:buSzPts val="2800"/>
              <a:buFont typeface="Century Gothic"/>
              <a:buNone/>
              <a:defRPr b="0" i="0" sz="2801" u="none" cap="none" strike="noStrike">
                <a:solidFill>
                  <a:schemeClr val="lt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chemeClr val="lt1"/>
              </a:buClr>
              <a:buSzPts val="2800"/>
              <a:buFont typeface="Century Gothic"/>
              <a:buNone/>
              <a:defRPr b="0" i="0" sz="2801" u="none" cap="none" strike="noStrike">
                <a:solidFill>
                  <a:schemeClr val="lt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chemeClr val="lt1"/>
              </a:buClr>
              <a:buSzPts val="2800"/>
              <a:buFont typeface="Century Gothic"/>
              <a:buNone/>
              <a:defRPr b="0" i="0" sz="2801" u="none" cap="none" strike="noStrike">
                <a:solidFill>
                  <a:schemeClr val="lt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chemeClr val="lt1"/>
              </a:buClr>
              <a:buSzPts val="2800"/>
              <a:buFont typeface="Century Gothic"/>
              <a:buNone/>
              <a:defRPr b="0" i="0" sz="2801" u="none" cap="none" strike="noStrike">
                <a:solidFill>
                  <a:schemeClr val="lt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chemeClr val="lt1"/>
              </a:buClr>
              <a:buSzPts val="2800"/>
              <a:buFont typeface="Century Gothic"/>
              <a:buNone/>
              <a:defRPr b="0" i="0" sz="2801" u="none" cap="none" strike="noStrike">
                <a:solidFill>
                  <a:schemeClr val="lt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chemeClr val="lt1"/>
              </a:buClr>
              <a:buSzPts val="2800"/>
              <a:buFont typeface="Century Gothic"/>
              <a:buNone/>
              <a:defRPr b="0" i="0" sz="2801" u="none" cap="none" strike="noStrike">
                <a:solidFill>
                  <a:schemeClr val="lt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chemeClr val="lt1"/>
              </a:buClr>
              <a:buSzPts val="2800"/>
              <a:buFont typeface="Century Gothic"/>
              <a:buNone/>
              <a:defRPr b="0" i="0" sz="2801" u="none" cap="none" strike="noStrike">
                <a:solidFill>
                  <a:schemeClr val="lt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chemeClr val="lt1"/>
              </a:buClr>
              <a:buSzPts val="2800"/>
              <a:buFont typeface="Century Gothic"/>
              <a:buNone/>
              <a:defRPr b="0" i="0" sz="2801" u="none" cap="none" strike="noStrike">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0" name="Shape 60"/>
        <p:cNvGrpSpPr/>
        <p:nvPr/>
      </p:nvGrpSpPr>
      <p:grpSpPr>
        <a:xfrm>
          <a:off x="0" y="0"/>
          <a:ext cx="0" cy="0"/>
          <a:chOff x="0" y="0"/>
          <a:chExt cx="0" cy="0"/>
        </a:xfrm>
      </p:grpSpPr>
      <p:sp>
        <p:nvSpPr>
          <p:cNvPr id="61" name="Google Shape;61;p39"/>
          <p:cNvSpPr txBox="1"/>
          <p:nvPr>
            <p:ph idx="10" type="dt"/>
          </p:nvPr>
        </p:nvSpPr>
        <p:spPr>
          <a:xfrm rot="5400000">
            <a:off x="7494989" y="1828771"/>
            <a:ext cx="990599" cy="228659"/>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39"/>
          <p:cNvSpPr txBox="1"/>
          <p:nvPr>
            <p:ph idx="11" type="ftr"/>
          </p:nvPr>
        </p:nvSpPr>
        <p:spPr>
          <a:xfrm rot="5400000">
            <a:off x="6233335" y="3263371"/>
            <a:ext cx="3859795" cy="22866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39"/>
          <p:cNvSpPr txBox="1"/>
          <p:nvPr>
            <p:ph idx="12" type="sldNum"/>
          </p:nvPr>
        </p:nvSpPr>
        <p:spPr>
          <a:xfrm>
            <a:off x="7766431" y="295736"/>
            <a:ext cx="628813" cy="767687"/>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lt1"/>
              </a:buClr>
              <a:buSzPts val="2800"/>
              <a:buFont typeface="Century Gothic"/>
              <a:buNone/>
              <a:defRPr b="0" i="0" sz="2801" u="none" cap="none" strike="noStrike">
                <a:solidFill>
                  <a:schemeClr val="lt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chemeClr val="lt1"/>
              </a:buClr>
              <a:buSzPts val="2800"/>
              <a:buFont typeface="Century Gothic"/>
              <a:buNone/>
              <a:defRPr b="0" i="0" sz="2801" u="none" cap="none" strike="noStrike">
                <a:solidFill>
                  <a:schemeClr val="lt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chemeClr val="lt1"/>
              </a:buClr>
              <a:buSzPts val="2800"/>
              <a:buFont typeface="Century Gothic"/>
              <a:buNone/>
              <a:defRPr b="0" i="0" sz="2801" u="none" cap="none" strike="noStrike">
                <a:solidFill>
                  <a:schemeClr val="lt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chemeClr val="lt1"/>
              </a:buClr>
              <a:buSzPts val="2800"/>
              <a:buFont typeface="Century Gothic"/>
              <a:buNone/>
              <a:defRPr b="0" i="0" sz="2801" u="none" cap="none" strike="noStrike">
                <a:solidFill>
                  <a:schemeClr val="lt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chemeClr val="lt1"/>
              </a:buClr>
              <a:buSzPts val="2800"/>
              <a:buFont typeface="Century Gothic"/>
              <a:buNone/>
              <a:defRPr b="0" i="0" sz="2801" u="none" cap="none" strike="noStrike">
                <a:solidFill>
                  <a:schemeClr val="lt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chemeClr val="lt1"/>
              </a:buClr>
              <a:buSzPts val="2800"/>
              <a:buFont typeface="Century Gothic"/>
              <a:buNone/>
              <a:defRPr b="0" i="0" sz="2801" u="none" cap="none" strike="noStrike">
                <a:solidFill>
                  <a:schemeClr val="lt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chemeClr val="lt1"/>
              </a:buClr>
              <a:buSzPts val="2800"/>
              <a:buFont typeface="Century Gothic"/>
              <a:buNone/>
              <a:defRPr b="0" i="0" sz="2801" u="none" cap="none" strike="noStrike">
                <a:solidFill>
                  <a:schemeClr val="lt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chemeClr val="lt1"/>
              </a:buClr>
              <a:buSzPts val="2800"/>
              <a:buFont typeface="Century Gothic"/>
              <a:buNone/>
              <a:defRPr b="0" i="0" sz="2801" u="none" cap="none" strike="noStrike">
                <a:solidFill>
                  <a:schemeClr val="lt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chemeClr val="lt1"/>
              </a:buClr>
              <a:buSzPts val="2800"/>
              <a:buFont typeface="Century Gothic"/>
              <a:buNone/>
              <a:defRPr b="0" i="0" sz="2801" u="none" cap="none" strike="noStrike">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4" name="Shape 64"/>
        <p:cNvGrpSpPr/>
        <p:nvPr/>
      </p:nvGrpSpPr>
      <p:grpSpPr>
        <a:xfrm>
          <a:off x="0" y="0"/>
          <a:ext cx="0" cy="0"/>
          <a:chOff x="0" y="0"/>
          <a:chExt cx="0" cy="0"/>
        </a:xfrm>
      </p:grpSpPr>
      <p:sp>
        <p:nvSpPr>
          <p:cNvPr id="65" name="Google Shape;65;p40"/>
          <p:cNvSpPr txBox="1"/>
          <p:nvPr>
            <p:ph type="title"/>
          </p:nvPr>
        </p:nvSpPr>
        <p:spPr>
          <a:xfrm>
            <a:off x="866441" y="1447800"/>
            <a:ext cx="2551462" cy="14478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lt2"/>
              </a:buClr>
              <a:buSzPts val="2400"/>
              <a:buFont typeface="Century Gothic"/>
              <a:buNone/>
              <a:defRPr b="0"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40"/>
          <p:cNvSpPr txBox="1"/>
          <p:nvPr>
            <p:ph idx="1" type="body"/>
          </p:nvPr>
        </p:nvSpPr>
        <p:spPr>
          <a:xfrm>
            <a:off x="3589397" y="1447800"/>
            <a:ext cx="3898013" cy="4572000"/>
          </a:xfrm>
          <a:prstGeom prst="rect">
            <a:avLst/>
          </a:prstGeom>
          <a:noFill/>
          <a:ln>
            <a:noFill/>
          </a:ln>
        </p:spPr>
        <p:txBody>
          <a:bodyPr anchorCtr="0" anchor="ctr" bIns="45700" lIns="91425" spcFirstLastPara="1" rIns="91425" wrap="square" tIns="45700">
            <a:normAutofit/>
          </a:bodyPr>
          <a:lstStyle>
            <a:lvl1pPr indent="-330200" lvl="0" marL="457200" algn="l">
              <a:lnSpc>
                <a:spcPct val="100000"/>
              </a:lnSpc>
              <a:spcBef>
                <a:spcPts val="1000"/>
              </a:spcBef>
              <a:spcAft>
                <a:spcPts val="0"/>
              </a:spcAft>
              <a:buSzPts val="1600"/>
              <a:buChar char="►"/>
              <a:defRPr sz="2000"/>
            </a:lvl1pPr>
            <a:lvl2pPr indent="-320040" lvl="1" marL="914400" algn="l">
              <a:lnSpc>
                <a:spcPct val="100000"/>
              </a:lnSpc>
              <a:spcBef>
                <a:spcPts val="1000"/>
              </a:spcBef>
              <a:spcAft>
                <a:spcPts val="0"/>
              </a:spcAft>
              <a:buSzPts val="1440"/>
              <a:buChar char="►"/>
              <a:defRPr sz="1800"/>
            </a:lvl2pPr>
            <a:lvl3pPr indent="-309880" lvl="2" marL="1371600" algn="l">
              <a:lnSpc>
                <a:spcPct val="100000"/>
              </a:lnSpc>
              <a:spcBef>
                <a:spcPts val="1000"/>
              </a:spcBef>
              <a:spcAft>
                <a:spcPts val="0"/>
              </a:spcAft>
              <a:buSzPts val="1280"/>
              <a:buChar char="►"/>
              <a:defRPr sz="1600"/>
            </a:lvl3pPr>
            <a:lvl4pPr indent="-299719" lvl="3" marL="1828800" algn="l">
              <a:lnSpc>
                <a:spcPct val="100000"/>
              </a:lnSpc>
              <a:spcBef>
                <a:spcPts val="1000"/>
              </a:spcBef>
              <a:spcAft>
                <a:spcPts val="0"/>
              </a:spcAft>
              <a:buSzPts val="1120"/>
              <a:buChar char="►"/>
              <a:defRPr sz="1400"/>
            </a:lvl4pPr>
            <a:lvl5pPr indent="-299720" lvl="4" marL="2286000" algn="l">
              <a:lnSpc>
                <a:spcPct val="100000"/>
              </a:lnSpc>
              <a:spcBef>
                <a:spcPts val="1000"/>
              </a:spcBef>
              <a:spcAft>
                <a:spcPts val="0"/>
              </a:spcAft>
              <a:buSzPts val="1120"/>
              <a:buChar char="►"/>
              <a:defRPr sz="1400"/>
            </a:lvl5pPr>
            <a:lvl6pPr indent="-299720" lvl="5" marL="2743200" algn="l">
              <a:lnSpc>
                <a:spcPct val="100000"/>
              </a:lnSpc>
              <a:spcBef>
                <a:spcPts val="1000"/>
              </a:spcBef>
              <a:spcAft>
                <a:spcPts val="0"/>
              </a:spcAft>
              <a:buSzPts val="1120"/>
              <a:buChar char="►"/>
              <a:defRPr sz="1400"/>
            </a:lvl6pPr>
            <a:lvl7pPr indent="-299720" lvl="6" marL="3200400" algn="l">
              <a:lnSpc>
                <a:spcPct val="100000"/>
              </a:lnSpc>
              <a:spcBef>
                <a:spcPts val="1000"/>
              </a:spcBef>
              <a:spcAft>
                <a:spcPts val="0"/>
              </a:spcAft>
              <a:buSzPts val="1120"/>
              <a:buChar char="►"/>
              <a:defRPr sz="1400"/>
            </a:lvl7pPr>
            <a:lvl8pPr indent="-299720" lvl="7" marL="3657600" algn="l">
              <a:lnSpc>
                <a:spcPct val="100000"/>
              </a:lnSpc>
              <a:spcBef>
                <a:spcPts val="1000"/>
              </a:spcBef>
              <a:spcAft>
                <a:spcPts val="0"/>
              </a:spcAft>
              <a:buSzPts val="1120"/>
              <a:buChar char="►"/>
              <a:defRPr sz="1400"/>
            </a:lvl8pPr>
            <a:lvl9pPr indent="-299720" lvl="8" marL="4114800" algn="l">
              <a:lnSpc>
                <a:spcPct val="100000"/>
              </a:lnSpc>
              <a:spcBef>
                <a:spcPts val="1000"/>
              </a:spcBef>
              <a:spcAft>
                <a:spcPts val="0"/>
              </a:spcAft>
              <a:buSzPts val="1120"/>
              <a:buChar char="►"/>
              <a:defRPr sz="1400"/>
            </a:lvl9pPr>
          </a:lstStyle>
          <a:p/>
        </p:txBody>
      </p:sp>
      <p:sp>
        <p:nvSpPr>
          <p:cNvPr id="67" name="Google Shape;67;p40"/>
          <p:cNvSpPr txBox="1"/>
          <p:nvPr>
            <p:ph idx="2" type="body"/>
          </p:nvPr>
        </p:nvSpPr>
        <p:spPr>
          <a:xfrm>
            <a:off x="866441" y="3129281"/>
            <a:ext cx="2551462" cy="2895599"/>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120"/>
              <a:buNone/>
              <a:defRPr sz="1400"/>
            </a:lvl1pPr>
            <a:lvl2pPr indent="-228600" lvl="1" marL="914400" algn="l">
              <a:lnSpc>
                <a:spcPct val="100000"/>
              </a:lnSpc>
              <a:spcBef>
                <a:spcPts val="1000"/>
              </a:spcBef>
              <a:spcAft>
                <a:spcPts val="0"/>
              </a:spcAft>
              <a:buSzPts val="960"/>
              <a:buNone/>
              <a:defRPr sz="1200"/>
            </a:lvl2pPr>
            <a:lvl3pPr indent="-228600" lvl="2" marL="1371600" algn="l">
              <a:lnSpc>
                <a:spcPct val="100000"/>
              </a:lnSpc>
              <a:spcBef>
                <a:spcPts val="1000"/>
              </a:spcBef>
              <a:spcAft>
                <a:spcPts val="0"/>
              </a:spcAft>
              <a:buSzPts val="800"/>
              <a:buNone/>
              <a:defRPr sz="1000"/>
            </a:lvl3pPr>
            <a:lvl4pPr indent="-228600" lvl="3" marL="1828800" algn="l">
              <a:lnSpc>
                <a:spcPct val="100000"/>
              </a:lnSpc>
              <a:spcBef>
                <a:spcPts val="1000"/>
              </a:spcBef>
              <a:spcAft>
                <a:spcPts val="0"/>
              </a:spcAft>
              <a:buSzPts val="720"/>
              <a:buNone/>
              <a:defRPr sz="900"/>
            </a:lvl4pPr>
            <a:lvl5pPr indent="-228600" lvl="4" marL="2286000" algn="l">
              <a:lnSpc>
                <a:spcPct val="100000"/>
              </a:lnSpc>
              <a:spcBef>
                <a:spcPts val="1000"/>
              </a:spcBef>
              <a:spcAft>
                <a:spcPts val="0"/>
              </a:spcAft>
              <a:buSzPts val="720"/>
              <a:buNone/>
              <a:defRPr sz="900"/>
            </a:lvl5pPr>
            <a:lvl6pPr indent="-228600" lvl="5" marL="2743200" algn="l">
              <a:lnSpc>
                <a:spcPct val="100000"/>
              </a:lnSpc>
              <a:spcBef>
                <a:spcPts val="1000"/>
              </a:spcBef>
              <a:spcAft>
                <a:spcPts val="0"/>
              </a:spcAft>
              <a:buSzPts val="720"/>
              <a:buNone/>
              <a:defRPr sz="900"/>
            </a:lvl6pPr>
            <a:lvl7pPr indent="-228600" lvl="6" marL="3200400" algn="l">
              <a:lnSpc>
                <a:spcPct val="100000"/>
              </a:lnSpc>
              <a:spcBef>
                <a:spcPts val="1000"/>
              </a:spcBef>
              <a:spcAft>
                <a:spcPts val="0"/>
              </a:spcAft>
              <a:buSzPts val="720"/>
              <a:buNone/>
              <a:defRPr sz="900"/>
            </a:lvl7pPr>
            <a:lvl8pPr indent="-228600" lvl="7" marL="3657600" algn="l">
              <a:lnSpc>
                <a:spcPct val="100000"/>
              </a:lnSpc>
              <a:spcBef>
                <a:spcPts val="1000"/>
              </a:spcBef>
              <a:spcAft>
                <a:spcPts val="0"/>
              </a:spcAft>
              <a:buSzPts val="720"/>
              <a:buNone/>
              <a:defRPr sz="900"/>
            </a:lvl8pPr>
            <a:lvl9pPr indent="-228600" lvl="8" marL="4114800" algn="l">
              <a:lnSpc>
                <a:spcPct val="100000"/>
              </a:lnSpc>
              <a:spcBef>
                <a:spcPts val="1000"/>
              </a:spcBef>
              <a:spcAft>
                <a:spcPts val="0"/>
              </a:spcAft>
              <a:buSzPts val="720"/>
              <a:buNone/>
              <a:defRPr sz="900"/>
            </a:lvl9pPr>
          </a:lstStyle>
          <a:p/>
        </p:txBody>
      </p:sp>
      <p:sp>
        <p:nvSpPr>
          <p:cNvPr id="68" name="Google Shape;68;p40"/>
          <p:cNvSpPr txBox="1"/>
          <p:nvPr>
            <p:ph idx="10" type="dt"/>
          </p:nvPr>
        </p:nvSpPr>
        <p:spPr>
          <a:xfrm rot="5400000">
            <a:off x="7494989" y="1828771"/>
            <a:ext cx="990599" cy="228659"/>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40"/>
          <p:cNvSpPr txBox="1"/>
          <p:nvPr>
            <p:ph idx="11" type="ftr"/>
          </p:nvPr>
        </p:nvSpPr>
        <p:spPr>
          <a:xfrm rot="5400000">
            <a:off x="6233335" y="3263371"/>
            <a:ext cx="3859795" cy="22866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40"/>
          <p:cNvSpPr txBox="1"/>
          <p:nvPr>
            <p:ph idx="12" type="sldNum"/>
          </p:nvPr>
        </p:nvSpPr>
        <p:spPr>
          <a:xfrm>
            <a:off x="7766431" y="295736"/>
            <a:ext cx="628813" cy="767687"/>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lt1"/>
              </a:buClr>
              <a:buSzPts val="2800"/>
              <a:buFont typeface="Century Gothic"/>
              <a:buNone/>
              <a:defRPr b="0" i="0" sz="2801" u="none" cap="none" strike="noStrike">
                <a:solidFill>
                  <a:schemeClr val="lt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chemeClr val="lt1"/>
              </a:buClr>
              <a:buSzPts val="2800"/>
              <a:buFont typeface="Century Gothic"/>
              <a:buNone/>
              <a:defRPr b="0" i="0" sz="2801" u="none" cap="none" strike="noStrike">
                <a:solidFill>
                  <a:schemeClr val="lt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chemeClr val="lt1"/>
              </a:buClr>
              <a:buSzPts val="2800"/>
              <a:buFont typeface="Century Gothic"/>
              <a:buNone/>
              <a:defRPr b="0" i="0" sz="2801" u="none" cap="none" strike="noStrike">
                <a:solidFill>
                  <a:schemeClr val="lt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chemeClr val="lt1"/>
              </a:buClr>
              <a:buSzPts val="2800"/>
              <a:buFont typeface="Century Gothic"/>
              <a:buNone/>
              <a:defRPr b="0" i="0" sz="2801" u="none" cap="none" strike="noStrike">
                <a:solidFill>
                  <a:schemeClr val="lt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chemeClr val="lt1"/>
              </a:buClr>
              <a:buSzPts val="2800"/>
              <a:buFont typeface="Century Gothic"/>
              <a:buNone/>
              <a:defRPr b="0" i="0" sz="2801" u="none" cap="none" strike="noStrike">
                <a:solidFill>
                  <a:schemeClr val="lt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chemeClr val="lt1"/>
              </a:buClr>
              <a:buSzPts val="2800"/>
              <a:buFont typeface="Century Gothic"/>
              <a:buNone/>
              <a:defRPr b="0" i="0" sz="2801" u="none" cap="none" strike="noStrike">
                <a:solidFill>
                  <a:schemeClr val="lt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chemeClr val="lt1"/>
              </a:buClr>
              <a:buSzPts val="2800"/>
              <a:buFont typeface="Century Gothic"/>
              <a:buNone/>
              <a:defRPr b="0" i="0" sz="2801" u="none" cap="none" strike="noStrike">
                <a:solidFill>
                  <a:schemeClr val="lt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chemeClr val="lt1"/>
              </a:buClr>
              <a:buSzPts val="2800"/>
              <a:buFont typeface="Century Gothic"/>
              <a:buNone/>
              <a:defRPr b="0" i="0" sz="2801" u="none" cap="none" strike="noStrike">
                <a:solidFill>
                  <a:schemeClr val="lt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chemeClr val="lt1"/>
              </a:buClr>
              <a:buSzPts val="2800"/>
              <a:buFont typeface="Century Gothic"/>
              <a:buNone/>
              <a:defRPr b="0" i="0" sz="2801" u="none" cap="none" strike="noStrike">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1" name="Shape 71"/>
        <p:cNvGrpSpPr/>
        <p:nvPr/>
      </p:nvGrpSpPr>
      <p:grpSpPr>
        <a:xfrm>
          <a:off x="0" y="0"/>
          <a:ext cx="0" cy="0"/>
          <a:chOff x="0" y="0"/>
          <a:chExt cx="0" cy="0"/>
        </a:xfrm>
      </p:grpSpPr>
      <p:sp>
        <p:nvSpPr>
          <p:cNvPr id="72" name="Google Shape;72;p41"/>
          <p:cNvSpPr txBox="1"/>
          <p:nvPr>
            <p:ph type="title"/>
          </p:nvPr>
        </p:nvSpPr>
        <p:spPr>
          <a:xfrm>
            <a:off x="865656" y="1854192"/>
            <a:ext cx="3820674" cy="157480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lt2"/>
              </a:buClr>
              <a:buSzPts val="3600"/>
              <a:buFont typeface="Century Gothic"/>
              <a:buNone/>
              <a:defRPr b="0"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41"/>
          <p:cNvSpPr/>
          <p:nvPr>
            <p:ph idx="2" type="pic"/>
          </p:nvPr>
        </p:nvSpPr>
        <p:spPr>
          <a:xfrm>
            <a:off x="5213517" y="1143000"/>
            <a:ext cx="2400925" cy="4572000"/>
          </a:xfrm>
          <a:prstGeom prst="roundRect">
            <a:avLst>
              <a:gd fmla="val 1858" name="adj"/>
            </a:avLst>
          </a:prstGeom>
          <a:noFill/>
          <a:ln>
            <a:noFill/>
          </a:ln>
          <a:effectLst>
            <a:outerShdw blurRad="50800" rotWithShape="0" algn="tl" dir="5400000" dist="50800">
              <a:srgbClr val="000000">
                <a:alpha val="42352"/>
              </a:srgbClr>
            </a:outerShdw>
          </a:effectLst>
        </p:spPr>
      </p:sp>
      <p:sp>
        <p:nvSpPr>
          <p:cNvPr id="74" name="Google Shape;74;p41"/>
          <p:cNvSpPr txBox="1"/>
          <p:nvPr>
            <p:ph idx="1" type="body"/>
          </p:nvPr>
        </p:nvSpPr>
        <p:spPr>
          <a:xfrm>
            <a:off x="866441" y="3657600"/>
            <a:ext cx="3814728" cy="13716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120"/>
              <a:buNone/>
              <a:defRPr sz="1400"/>
            </a:lvl1pPr>
            <a:lvl2pPr indent="-228600" lvl="1" marL="914400" algn="l">
              <a:lnSpc>
                <a:spcPct val="100000"/>
              </a:lnSpc>
              <a:spcBef>
                <a:spcPts val="1000"/>
              </a:spcBef>
              <a:spcAft>
                <a:spcPts val="0"/>
              </a:spcAft>
              <a:buSzPts val="960"/>
              <a:buNone/>
              <a:defRPr sz="1200"/>
            </a:lvl2pPr>
            <a:lvl3pPr indent="-228600" lvl="2" marL="1371600" algn="l">
              <a:lnSpc>
                <a:spcPct val="100000"/>
              </a:lnSpc>
              <a:spcBef>
                <a:spcPts val="1000"/>
              </a:spcBef>
              <a:spcAft>
                <a:spcPts val="0"/>
              </a:spcAft>
              <a:buSzPts val="800"/>
              <a:buNone/>
              <a:defRPr sz="1000"/>
            </a:lvl3pPr>
            <a:lvl4pPr indent="-228600" lvl="3" marL="1828800" algn="l">
              <a:lnSpc>
                <a:spcPct val="100000"/>
              </a:lnSpc>
              <a:spcBef>
                <a:spcPts val="1000"/>
              </a:spcBef>
              <a:spcAft>
                <a:spcPts val="0"/>
              </a:spcAft>
              <a:buSzPts val="720"/>
              <a:buNone/>
              <a:defRPr sz="900"/>
            </a:lvl4pPr>
            <a:lvl5pPr indent="-228600" lvl="4" marL="2286000" algn="l">
              <a:lnSpc>
                <a:spcPct val="100000"/>
              </a:lnSpc>
              <a:spcBef>
                <a:spcPts val="1000"/>
              </a:spcBef>
              <a:spcAft>
                <a:spcPts val="0"/>
              </a:spcAft>
              <a:buSzPts val="720"/>
              <a:buNone/>
              <a:defRPr sz="900"/>
            </a:lvl5pPr>
            <a:lvl6pPr indent="-228600" lvl="5" marL="2743200" algn="l">
              <a:lnSpc>
                <a:spcPct val="100000"/>
              </a:lnSpc>
              <a:spcBef>
                <a:spcPts val="1000"/>
              </a:spcBef>
              <a:spcAft>
                <a:spcPts val="0"/>
              </a:spcAft>
              <a:buSzPts val="720"/>
              <a:buNone/>
              <a:defRPr sz="900"/>
            </a:lvl6pPr>
            <a:lvl7pPr indent="-228600" lvl="6" marL="3200400" algn="l">
              <a:lnSpc>
                <a:spcPct val="100000"/>
              </a:lnSpc>
              <a:spcBef>
                <a:spcPts val="1000"/>
              </a:spcBef>
              <a:spcAft>
                <a:spcPts val="0"/>
              </a:spcAft>
              <a:buSzPts val="720"/>
              <a:buNone/>
              <a:defRPr sz="900"/>
            </a:lvl7pPr>
            <a:lvl8pPr indent="-228600" lvl="7" marL="3657600" algn="l">
              <a:lnSpc>
                <a:spcPct val="100000"/>
              </a:lnSpc>
              <a:spcBef>
                <a:spcPts val="1000"/>
              </a:spcBef>
              <a:spcAft>
                <a:spcPts val="0"/>
              </a:spcAft>
              <a:buSzPts val="720"/>
              <a:buNone/>
              <a:defRPr sz="900"/>
            </a:lvl8pPr>
            <a:lvl9pPr indent="-228600" lvl="8" marL="4114800" algn="l">
              <a:lnSpc>
                <a:spcPct val="100000"/>
              </a:lnSpc>
              <a:spcBef>
                <a:spcPts val="1000"/>
              </a:spcBef>
              <a:spcAft>
                <a:spcPts val="0"/>
              </a:spcAft>
              <a:buSzPts val="720"/>
              <a:buNone/>
              <a:defRPr sz="900"/>
            </a:lvl9pPr>
          </a:lstStyle>
          <a:p/>
        </p:txBody>
      </p:sp>
      <p:sp>
        <p:nvSpPr>
          <p:cNvPr id="75" name="Google Shape;75;p41"/>
          <p:cNvSpPr txBox="1"/>
          <p:nvPr>
            <p:ph idx="10" type="dt"/>
          </p:nvPr>
        </p:nvSpPr>
        <p:spPr>
          <a:xfrm rot="5400000">
            <a:off x="7494989" y="1828771"/>
            <a:ext cx="990599" cy="228659"/>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41"/>
          <p:cNvSpPr txBox="1"/>
          <p:nvPr>
            <p:ph idx="11" type="ftr"/>
          </p:nvPr>
        </p:nvSpPr>
        <p:spPr>
          <a:xfrm rot="5400000">
            <a:off x="6233335" y="3263371"/>
            <a:ext cx="3859795" cy="22866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41"/>
          <p:cNvSpPr txBox="1"/>
          <p:nvPr>
            <p:ph idx="12" type="sldNum"/>
          </p:nvPr>
        </p:nvSpPr>
        <p:spPr>
          <a:xfrm>
            <a:off x="7766431" y="295736"/>
            <a:ext cx="628813" cy="767687"/>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lt1"/>
              </a:buClr>
              <a:buSzPts val="2800"/>
              <a:buFont typeface="Century Gothic"/>
              <a:buNone/>
              <a:defRPr b="0" i="0" sz="2801" u="none" cap="none" strike="noStrike">
                <a:solidFill>
                  <a:schemeClr val="lt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chemeClr val="lt1"/>
              </a:buClr>
              <a:buSzPts val="2800"/>
              <a:buFont typeface="Century Gothic"/>
              <a:buNone/>
              <a:defRPr b="0" i="0" sz="2801" u="none" cap="none" strike="noStrike">
                <a:solidFill>
                  <a:schemeClr val="lt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chemeClr val="lt1"/>
              </a:buClr>
              <a:buSzPts val="2800"/>
              <a:buFont typeface="Century Gothic"/>
              <a:buNone/>
              <a:defRPr b="0" i="0" sz="2801" u="none" cap="none" strike="noStrike">
                <a:solidFill>
                  <a:schemeClr val="lt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chemeClr val="lt1"/>
              </a:buClr>
              <a:buSzPts val="2800"/>
              <a:buFont typeface="Century Gothic"/>
              <a:buNone/>
              <a:defRPr b="0" i="0" sz="2801" u="none" cap="none" strike="noStrike">
                <a:solidFill>
                  <a:schemeClr val="lt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chemeClr val="lt1"/>
              </a:buClr>
              <a:buSzPts val="2800"/>
              <a:buFont typeface="Century Gothic"/>
              <a:buNone/>
              <a:defRPr b="0" i="0" sz="2801" u="none" cap="none" strike="noStrike">
                <a:solidFill>
                  <a:schemeClr val="lt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chemeClr val="lt1"/>
              </a:buClr>
              <a:buSzPts val="2800"/>
              <a:buFont typeface="Century Gothic"/>
              <a:buNone/>
              <a:defRPr b="0" i="0" sz="2801" u="none" cap="none" strike="noStrike">
                <a:solidFill>
                  <a:schemeClr val="lt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chemeClr val="lt1"/>
              </a:buClr>
              <a:buSzPts val="2800"/>
              <a:buFont typeface="Century Gothic"/>
              <a:buNone/>
              <a:defRPr b="0" i="0" sz="2801" u="none" cap="none" strike="noStrike">
                <a:solidFill>
                  <a:schemeClr val="lt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chemeClr val="lt1"/>
              </a:buClr>
              <a:buSzPts val="2800"/>
              <a:buFont typeface="Century Gothic"/>
              <a:buNone/>
              <a:defRPr b="0" i="0" sz="2801" u="none" cap="none" strike="noStrike">
                <a:solidFill>
                  <a:schemeClr val="lt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chemeClr val="lt1"/>
              </a:buClr>
              <a:buSzPts val="2800"/>
              <a:buFont typeface="Century Gothic"/>
              <a:buNone/>
              <a:defRPr b="0" i="0" sz="2801" u="none" cap="none" strike="noStrike">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18" Type="http://schemas.openxmlformats.org/officeDocument/2006/relationships/theme" Target="../theme/theme1.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6D1D8"/>
        </a:solidFill>
      </p:bgPr>
    </p:bg>
    <p:spTree>
      <p:nvGrpSpPr>
        <p:cNvPr id="9" name="Shape 9"/>
        <p:cNvGrpSpPr/>
        <p:nvPr/>
      </p:nvGrpSpPr>
      <p:grpSpPr>
        <a:xfrm>
          <a:off x="0" y="0"/>
          <a:ext cx="0" cy="0"/>
          <a:chOff x="0" y="0"/>
          <a:chExt cx="0" cy="0"/>
        </a:xfrm>
      </p:grpSpPr>
      <p:sp>
        <p:nvSpPr>
          <p:cNvPr id="10" name="Google Shape;10;p32"/>
          <p:cNvSpPr/>
          <p:nvPr/>
        </p:nvSpPr>
        <p:spPr>
          <a:xfrm>
            <a:off x="6299432" y="1676400"/>
            <a:ext cx="2819400" cy="2819400"/>
          </a:xfrm>
          <a:prstGeom prst="ellipse">
            <a:avLst/>
          </a:prstGeom>
          <a:gradFill>
            <a:gsLst>
              <a:gs pos="0">
                <a:srgbClr val="4CB9C3">
                  <a:alpha val="6274"/>
                </a:srgbClr>
              </a:gs>
              <a:gs pos="36000">
                <a:srgbClr val="4CB9C3">
                  <a:alpha val="5490"/>
                </a:srgbClr>
              </a:gs>
              <a:gs pos="69000">
                <a:srgbClr val="4CB9C3">
                  <a:alpha val="0"/>
                </a:srgbClr>
              </a:gs>
              <a:gs pos="100000">
                <a:srgbClr val="4CB9C3">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32"/>
          <p:cNvSpPr/>
          <p:nvPr/>
        </p:nvSpPr>
        <p:spPr>
          <a:xfrm>
            <a:off x="5689832" y="-457200"/>
            <a:ext cx="1600200" cy="1600200"/>
          </a:xfrm>
          <a:prstGeom prst="ellipse">
            <a:avLst/>
          </a:prstGeom>
          <a:gradFill>
            <a:gsLst>
              <a:gs pos="0">
                <a:srgbClr val="4CB9C3">
                  <a:alpha val="13333"/>
                </a:srgbClr>
              </a:gs>
              <a:gs pos="36000">
                <a:srgbClr val="4CB9C3">
                  <a:alpha val="6274"/>
                </a:srgbClr>
              </a:gs>
              <a:gs pos="73000">
                <a:srgbClr val="4CB9C3">
                  <a:alpha val="0"/>
                </a:srgbClr>
              </a:gs>
              <a:gs pos="100000">
                <a:srgbClr val="4CB9C3">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32"/>
          <p:cNvSpPr/>
          <p:nvPr/>
        </p:nvSpPr>
        <p:spPr>
          <a:xfrm>
            <a:off x="6299432" y="6096000"/>
            <a:ext cx="990600" cy="990600"/>
          </a:xfrm>
          <a:prstGeom prst="ellipse">
            <a:avLst/>
          </a:prstGeom>
          <a:gradFill>
            <a:gsLst>
              <a:gs pos="0">
                <a:srgbClr val="4CB9C3">
                  <a:alpha val="8235"/>
                </a:srgbClr>
              </a:gs>
              <a:gs pos="36000">
                <a:srgbClr val="4CB9C3">
                  <a:alpha val="4313"/>
                </a:srgbClr>
              </a:gs>
              <a:gs pos="66000">
                <a:srgbClr val="4CB9C3">
                  <a:alpha val="0"/>
                </a:srgbClr>
              </a:gs>
              <a:gs pos="100000">
                <a:srgbClr val="4CB9C3">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32"/>
          <p:cNvSpPr/>
          <p:nvPr/>
        </p:nvSpPr>
        <p:spPr>
          <a:xfrm>
            <a:off x="-153988" y="2667000"/>
            <a:ext cx="4191000" cy="4191000"/>
          </a:xfrm>
          <a:prstGeom prst="ellipse">
            <a:avLst/>
          </a:prstGeom>
          <a:gradFill>
            <a:gsLst>
              <a:gs pos="0">
                <a:srgbClr val="4CB9C3">
                  <a:alpha val="10588"/>
                </a:srgbClr>
              </a:gs>
              <a:gs pos="36000">
                <a:srgbClr val="4CB9C3">
                  <a:alpha val="9411"/>
                </a:srgbClr>
              </a:gs>
              <a:gs pos="75000">
                <a:srgbClr val="4CB9C3">
                  <a:alpha val="0"/>
                </a:srgbClr>
              </a:gs>
              <a:gs pos="100000">
                <a:srgbClr val="4CB9C3">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 name="Google Shape;14;p32"/>
          <p:cNvSpPr/>
          <p:nvPr/>
        </p:nvSpPr>
        <p:spPr>
          <a:xfrm>
            <a:off x="-839788" y="2895600"/>
            <a:ext cx="2362200" cy="2362200"/>
          </a:xfrm>
          <a:prstGeom prst="ellipse">
            <a:avLst/>
          </a:prstGeom>
          <a:gradFill>
            <a:gsLst>
              <a:gs pos="0">
                <a:srgbClr val="4CB9C3">
                  <a:alpha val="7450"/>
                </a:srgbClr>
              </a:gs>
              <a:gs pos="36000">
                <a:srgbClr val="4CB9C3">
                  <a:alpha val="7450"/>
                </a:srgbClr>
              </a:gs>
              <a:gs pos="72000">
                <a:srgbClr val="4CB9C3">
                  <a:alpha val="0"/>
                </a:srgbClr>
              </a:gs>
              <a:gs pos="100000">
                <a:srgbClr val="4CB9C3">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 name="Google Shape;15;p32"/>
          <p:cNvSpPr/>
          <p:nvPr/>
        </p:nvSpPr>
        <p:spPr>
          <a:xfrm>
            <a:off x="7745644" y="0"/>
            <a:ext cx="685800" cy="1099458"/>
          </a:xfrm>
          <a:prstGeom prst="rect">
            <a:avLst/>
          </a:prstGeom>
          <a:solidFill>
            <a:schemeClr val="accent1"/>
          </a:solidFill>
          <a:ln>
            <a:noFill/>
          </a:ln>
          <a:effectLst>
            <a:outerShdw blurRad="50800" rotWithShape="0" dir="5400000" dist="31750" sy="98000">
              <a:srgbClr val="000000">
                <a:alpha val="4627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32"/>
          <p:cNvSpPr txBox="1"/>
          <p:nvPr>
            <p:ph type="title"/>
          </p:nvPr>
        </p:nvSpPr>
        <p:spPr>
          <a:xfrm>
            <a:off x="484710" y="452718"/>
            <a:ext cx="7055380" cy="140053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lt2"/>
              </a:buClr>
              <a:buSzPts val="4200"/>
              <a:buFont typeface="Century Gothic"/>
              <a:buNone/>
              <a:defRPr b="0" i="0" sz="4200" u="none" cap="none" strike="noStrike">
                <a:solidFill>
                  <a:schemeClr val="lt2"/>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9pPr>
          </a:lstStyle>
          <a:p/>
        </p:txBody>
      </p:sp>
      <p:sp>
        <p:nvSpPr>
          <p:cNvPr id="17" name="Google Shape;17;p32"/>
          <p:cNvSpPr txBox="1"/>
          <p:nvPr>
            <p:ph idx="1" type="body"/>
          </p:nvPr>
        </p:nvSpPr>
        <p:spPr>
          <a:xfrm>
            <a:off x="827700" y="2052925"/>
            <a:ext cx="6711654" cy="4195481"/>
          </a:xfrm>
          <a:prstGeom prst="rect">
            <a:avLst/>
          </a:prstGeom>
          <a:noFill/>
          <a:ln>
            <a:noFill/>
          </a:ln>
        </p:spPr>
        <p:txBody>
          <a:bodyPr anchorCtr="0" anchor="t" bIns="45700" lIns="91425" spcFirstLastPara="1" rIns="91425" wrap="square" tIns="45700">
            <a:normAutofit/>
          </a:bodyPr>
          <a:lstStyle>
            <a:lvl1pPr indent="-330200" lvl="0" marL="457200" marR="0" rtl="0" algn="l">
              <a:lnSpc>
                <a:spcPct val="100000"/>
              </a:lnSpc>
              <a:spcBef>
                <a:spcPts val="1000"/>
              </a:spcBef>
              <a:spcAft>
                <a:spcPts val="0"/>
              </a:spcAft>
              <a:buClr>
                <a:srgbClr val="86D1D8"/>
              </a:buClr>
              <a:buSzPts val="1600"/>
              <a:buFont typeface="Noto Sans Symbols"/>
              <a:buChar char="►"/>
              <a:defRPr b="0" i="0" sz="2000" u="none" cap="none" strike="noStrike">
                <a:solidFill>
                  <a:schemeClr val="lt1"/>
                </a:solidFill>
                <a:latin typeface="Century Gothic"/>
                <a:ea typeface="Century Gothic"/>
                <a:cs typeface="Century Gothic"/>
                <a:sym typeface="Century Gothic"/>
              </a:defRPr>
            </a:lvl1pPr>
            <a:lvl2pPr indent="-320040" lvl="1" marL="914400" marR="0" rtl="0" algn="l">
              <a:lnSpc>
                <a:spcPct val="100000"/>
              </a:lnSpc>
              <a:spcBef>
                <a:spcPts val="1000"/>
              </a:spcBef>
              <a:spcAft>
                <a:spcPts val="0"/>
              </a:spcAft>
              <a:buClr>
                <a:srgbClr val="86D1D8"/>
              </a:buClr>
              <a:buSzPts val="1440"/>
              <a:buFont typeface="Noto Sans Symbols"/>
              <a:buChar char="►"/>
              <a:defRPr b="0" i="0" sz="1800" u="none" cap="none" strike="noStrike">
                <a:solidFill>
                  <a:schemeClr val="lt1"/>
                </a:solidFill>
                <a:latin typeface="Century Gothic"/>
                <a:ea typeface="Century Gothic"/>
                <a:cs typeface="Century Gothic"/>
                <a:sym typeface="Century Gothic"/>
              </a:defRPr>
            </a:lvl2pPr>
            <a:lvl3pPr indent="-309880" lvl="2" marL="1371600" marR="0" rtl="0" algn="l">
              <a:lnSpc>
                <a:spcPct val="100000"/>
              </a:lnSpc>
              <a:spcBef>
                <a:spcPts val="1000"/>
              </a:spcBef>
              <a:spcAft>
                <a:spcPts val="0"/>
              </a:spcAft>
              <a:buClr>
                <a:srgbClr val="86D1D8"/>
              </a:buClr>
              <a:buSzPts val="1280"/>
              <a:buFont typeface="Noto Sans Symbols"/>
              <a:buChar char="►"/>
              <a:defRPr b="0" i="0" sz="1600" u="none" cap="none" strike="noStrike">
                <a:solidFill>
                  <a:schemeClr val="lt1"/>
                </a:solidFill>
                <a:latin typeface="Century Gothic"/>
                <a:ea typeface="Century Gothic"/>
                <a:cs typeface="Century Gothic"/>
                <a:sym typeface="Century Gothic"/>
              </a:defRPr>
            </a:lvl3pPr>
            <a:lvl4pPr indent="-299719" lvl="3" marL="1828800" marR="0" rtl="0" algn="l">
              <a:lnSpc>
                <a:spcPct val="100000"/>
              </a:lnSpc>
              <a:spcBef>
                <a:spcPts val="1000"/>
              </a:spcBef>
              <a:spcAft>
                <a:spcPts val="0"/>
              </a:spcAft>
              <a:buClr>
                <a:srgbClr val="86D1D8"/>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4pPr>
            <a:lvl5pPr indent="-299720" lvl="4" marL="2286000" marR="0" rtl="0" algn="l">
              <a:lnSpc>
                <a:spcPct val="100000"/>
              </a:lnSpc>
              <a:spcBef>
                <a:spcPts val="1000"/>
              </a:spcBef>
              <a:spcAft>
                <a:spcPts val="0"/>
              </a:spcAft>
              <a:buClr>
                <a:srgbClr val="86D1D8"/>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5pPr>
            <a:lvl6pPr indent="-299720" lvl="5" marL="2743200" marR="0" rtl="0" algn="l">
              <a:lnSpc>
                <a:spcPct val="100000"/>
              </a:lnSpc>
              <a:spcBef>
                <a:spcPts val="1000"/>
              </a:spcBef>
              <a:spcAft>
                <a:spcPts val="0"/>
              </a:spcAft>
              <a:buClr>
                <a:srgbClr val="86D1D8"/>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6pPr>
            <a:lvl7pPr indent="-299720" lvl="6" marL="3200400" marR="0" rtl="0" algn="l">
              <a:lnSpc>
                <a:spcPct val="100000"/>
              </a:lnSpc>
              <a:spcBef>
                <a:spcPts val="1000"/>
              </a:spcBef>
              <a:spcAft>
                <a:spcPts val="0"/>
              </a:spcAft>
              <a:buClr>
                <a:srgbClr val="86D1D8"/>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7pPr>
            <a:lvl8pPr indent="-299720" lvl="7" marL="3657600" marR="0" rtl="0" algn="l">
              <a:lnSpc>
                <a:spcPct val="100000"/>
              </a:lnSpc>
              <a:spcBef>
                <a:spcPts val="1000"/>
              </a:spcBef>
              <a:spcAft>
                <a:spcPts val="0"/>
              </a:spcAft>
              <a:buClr>
                <a:srgbClr val="86D1D8"/>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8pPr>
            <a:lvl9pPr indent="-299720" lvl="8" marL="4114800" marR="0" rtl="0" algn="l">
              <a:lnSpc>
                <a:spcPct val="100000"/>
              </a:lnSpc>
              <a:spcBef>
                <a:spcPts val="1000"/>
              </a:spcBef>
              <a:spcAft>
                <a:spcPts val="0"/>
              </a:spcAft>
              <a:buClr>
                <a:srgbClr val="86D1D8"/>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9pPr>
          </a:lstStyle>
          <a:p/>
        </p:txBody>
      </p:sp>
      <p:sp>
        <p:nvSpPr>
          <p:cNvPr id="18" name="Google Shape;18;p32"/>
          <p:cNvSpPr txBox="1"/>
          <p:nvPr>
            <p:ph idx="10" type="dt"/>
          </p:nvPr>
        </p:nvSpPr>
        <p:spPr>
          <a:xfrm rot="5400000">
            <a:off x="7494989" y="1828771"/>
            <a:ext cx="990599" cy="228659"/>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100" u="none" cap="none" strike="noStrike">
                <a:solidFill>
                  <a:schemeClr val="lt1"/>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9pPr>
          </a:lstStyle>
          <a:p/>
        </p:txBody>
      </p:sp>
      <p:sp>
        <p:nvSpPr>
          <p:cNvPr id="19" name="Google Shape;19;p32"/>
          <p:cNvSpPr txBox="1"/>
          <p:nvPr>
            <p:ph idx="11" type="ftr"/>
          </p:nvPr>
        </p:nvSpPr>
        <p:spPr>
          <a:xfrm rot="5400000">
            <a:off x="6233335" y="3263371"/>
            <a:ext cx="3859795" cy="22866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100" u="none" cap="none" strike="noStrike">
                <a:solidFill>
                  <a:schemeClr val="lt1"/>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9pPr>
          </a:lstStyle>
          <a:p/>
        </p:txBody>
      </p:sp>
      <p:sp>
        <p:nvSpPr>
          <p:cNvPr id="20" name="Google Shape;20;p32"/>
          <p:cNvSpPr txBox="1"/>
          <p:nvPr>
            <p:ph idx="12" type="sldNum"/>
          </p:nvPr>
        </p:nvSpPr>
        <p:spPr>
          <a:xfrm>
            <a:off x="7766431" y="295736"/>
            <a:ext cx="628813" cy="767687"/>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chemeClr val="lt1"/>
              </a:buClr>
              <a:buSzPts val="2801"/>
              <a:buFont typeface="Century Gothic"/>
              <a:buNone/>
              <a:defRPr b="0" i="0" sz="2801" u="none" cap="none" strike="noStrike">
                <a:solidFill>
                  <a:schemeClr val="lt1"/>
                </a:solidFill>
                <a:latin typeface="Century Gothic"/>
                <a:ea typeface="Century Gothic"/>
                <a:cs typeface="Century Gothic"/>
                <a:sym typeface="Century Gothic"/>
              </a:defRPr>
            </a:lvl1pPr>
            <a:lvl2pPr indent="0" lvl="1" marL="0" marR="0" rtl="0" algn="r">
              <a:lnSpc>
                <a:spcPct val="100000"/>
              </a:lnSpc>
              <a:spcBef>
                <a:spcPts val="0"/>
              </a:spcBef>
              <a:spcAft>
                <a:spcPts val="0"/>
              </a:spcAft>
              <a:buClr>
                <a:schemeClr val="lt1"/>
              </a:buClr>
              <a:buSzPts val="2801"/>
              <a:buFont typeface="Century Gothic"/>
              <a:buNone/>
              <a:defRPr b="0" i="0" sz="2801" u="none" cap="none" strike="noStrike">
                <a:solidFill>
                  <a:schemeClr val="lt1"/>
                </a:solidFill>
                <a:latin typeface="Century Gothic"/>
                <a:ea typeface="Century Gothic"/>
                <a:cs typeface="Century Gothic"/>
                <a:sym typeface="Century Gothic"/>
              </a:defRPr>
            </a:lvl2pPr>
            <a:lvl3pPr indent="0" lvl="2" marL="0" marR="0" rtl="0" algn="r">
              <a:lnSpc>
                <a:spcPct val="100000"/>
              </a:lnSpc>
              <a:spcBef>
                <a:spcPts val="0"/>
              </a:spcBef>
              <a:spcAft>
                <a:spcPts val="0"/>
              </a:spcAft>
              <a:buClr>
                <a:schemeClr val="lt1"/>
              </a:buClr>
              <a:buSzPts val="2801"/>
              <a:buFont typeface="Century Gothic"/>
              <a:buNone/>
              <a:defRPr b="0" i="0" sz="2801" u="none" cap="none" strike="noStrike">
                <a:solidFill>
                  <a:schemeClr val="lt1"/>
                </a:solidFill>
                <a:latin typeface="Century Gothic"/>
                <a:ea typeface="Century Gothic"/>
                <a:cs typeface="Century Gothic"/>
                <a:sym typeface="Century Gothic"/>
              </a:defRPr>
            </a:lvl3pPr>
            <a:lvl4pPr indent="0" lvl="3" marL="0" marR="0" rtl="0" algn="r">
              <a:lnSpc>
                <a:spcPct val="100000"/>
              </a:lnSpc>
              <a:spcBef>
                <a:spcPts val="0"/>
              </a:spcBef>
              <a:spcAft>
                <a:spcPts val="0"/>
              </a:spcAft>
              <a:buClr>
                <a:schemeClr val="lt1"/>
              </a:buClr>
              <a:buSzPts val="2801"/>
              <a:buFont typeface="Century Gothic"/>
              <a:buNone/>
              <a:defRPr b="0" i="0" sz="2801" u="none" cap="none" strike="noStrike">
                <a:solidFill>
                  <a:schemeClr val="lt1"/>
                </a:solidFill>
                <a:latin typeface="Century Gothic"/>
                <a:ea typeface="Century Gothic"/>
                <a:cs typeface="Century Gothic"/>
                <a:sym typeface="Century Gothic"/>
              </a:defRPr>
            </a:lvl4pPr>
            <a:lvl5pPr indent="0" lvl="4" marL="0" marR="0" rtl="0" algn="r">
              <a:lnSpc>
                <a:spcPct val="100000"/>
              </a:lnSpc>
              <a:spcBef>
                <a:spcPts val="0"/>
              </a:spcBef>
              <a:spcAft>
                <a:spcPts val="0"/>
              </a:spcAft>
              <a:buClr>
                <a:schemeClr val="lt1"/>
              </a:buClr>
              <a:buSzPts val="2801"/>
              <a:buFont typeface="Century Gothic"/>
              <a:buNone/>
              <a:defRPr b="0" i="0" sz="2801" u="none" cap="none" strike="noStrike">
                <a:solidFill>
                  <a:schemeClr val="lt1"/>
                </a:solidFill>
                <a:latin typeface="Century Gothic"/>
                <a:ea typeface="Century Gothic"/>
                <a:cs typeface="Century Gothic"/>
                <a:sym typeface="Century Gothic"/>
              </a:defRPr>
            </a:lvl5pPr>
            <a:lvl6pPr indent="0" lvl="5" marL="0" marR="0" rtl="0" algn="r">
              <a:lnSpc>
                <a:spcPct val="100000"/>
              </a:lnSpc>
              <a:spcBef>
                <a:spcPts val="0"/>
              </a:spcBef>
              <a:spcAft>
                <a:spcPts val="0"/>
              </a:spcAft>
              <a:buClr>
                <a:schemeClr val="lt1"/>
              </a:buClr>
              <a:buSzPts val="2801"/>
              <a:buFont typeface="Century Gothic"/>
              <a:buNone/>
              <a:defRPr b="0" i="0" sz="2801" u="none" cap="none" strike="noStrike">
                <a:solidFill>
                  <a:schemeClr val="lt1"/>
                </a:solidFill>
                <a:latin typeface="Century Gothic"/>
                <a:ea typeface="Century Gothic"/>
                <a:cs typeface="Century Gothic"/>
                <a:sym typeface="Century Gothic"/>
              </a:defRPr>
            </a:lvl6pPr>
            <a:lvl7pPr indent="0" lvl="6" marL="0" marR="0" rtl="0" algn="r">
              <a:lnSpc>
                <a:spcPct val="100000"/>
              </a:lnSpc>
              <a:spcBef>
                <a:spcPts val="0"/>
              </a:spcBef>
              <a:spcAft>
                <a:spcPts val="0"/>
              </a:spcAft>
              <a:buClr>
                <a:schemeClr val="lt1"/>
              </a:buClr>
              <a:buSzPts val="2801"/>
              <a:buFont typeface="Century Gothic"/>
              <a:buNone/>
              <a:defRPr b="0" i="0" sz="2801" u="none" cap="none" strike="noStrike">
                <a:solidFill>
                  <a:schemeClr val="lt1"/>
                </a:solidFill>
                <a:latin typeface="Century Gothic"/>
                <a:ea typeface="Century Gothic"/>
                <a:cs typeface="Century Gothic"/>
                <a:sym typeface="Century Gothic"/>
              </a:defRPr>
            </a:lvl7pPr>
            <a:lvl8pPr indent="0" lvl="7" marL="0" marR="0" rtl="0" algn="r">
              <a:lnSpc>
                <a:spcPct val="100000"/>
              </a:lnSpc>
              <a:spcBef>
                <a:spcPts val="0"/>
              </a:spcBef>
              <a:spcAft>
                <a:spcPts val="0"/>
              </a:spcAft>
              <a:buClr>
                <a:schemeClr val="lt1"/>
              </a:buClr>
              <a:buSzPts val="2801"/>
              <a:buFont typeface="Century Gothic"/>
              <a:buNone/>
              <a:defRPr b="0" i="0" sz="2801" u="none" cap="none" strike="noStrike">
                <a:solidFill>
                  <a:schemeClr val="lt1"/>
                </a:solidFill>
                <a:latin typeface="Century Gothic"/>
                <a:ea typeface="Century Gothic"/>
                <a:cs typeface="Century Gothic"/>
                <a:sym typeface="Century Gothic"/>
              </a:defRPr>
            </a:lvl8pPr>
            <a:lvl9pPr indent="0" lvl="8" marL="0" marR="0" rtl="0" algn="r">
              <a:lnSpc>
                <a:spcPct val="100000"/>
              </a:lnSpc>
              <a:spcBef>
                <a:spcPts val="0"/>
              </a:spcBef>
              <a:spcAft>
                <a:spcPts val="0"/>
              </a:spcAft>
              <a:buClr>
                <a:schemeClr val="lt1"/>
              </a:buClr>
              <a:buSzPts val="2801"/>
              <a:buFont typeface="Century Gothic"/>
              <a:buNone/>
              <a:defRPr b="0" i="0" sz="2801" u="none" cap="none" strike="noStrike">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ransition spd="slow">
    <p:push/>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www.fldoe.org/fast/" TargetMode="External"/><Relationship Id="rId4" Type="http://schemas.openxmlformats.org/officeDocument/2006/relationships/hyperlink" Target="https://www.fldoe.org/fast/"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www.fldoe.org/bii/curriculum/sss/" TargetMode="Externa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s://www.cpalms.org/Public/search/Standard" TargetMode="Externa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1"/>
          <p:cNvSpPr txBox="1"/>
          <p:nvPr/>
        </p:nvSpPr>
        <p:spPr>
          <a:xfrm>
            <a:off x="0" y="3847739"/>
            <a:ext cx="8991600" cy="962141"/>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400"/>
              <a:buFont typeface="Comic Sans MS"/>
              <a:buNone/>
            </a:pPr>
            <a:r>
              <a:rPr i="0" lang="en-US" sz="5000" u="none" cap="none" strike="noStrike">
                <a:solidFill>
                  <a:schemeClr val="dk1"/>
                </a:solidFill>
                <a:latin typeface="Londrina Solid"/>
                <a:ea typeface="Londrina Solid"/>
                <a:cs typeface="Londrina Solid"/>
                <a:sym typeface="Londrina Solid"/>
              </a:rPr>
              <a:t>Annual Parent Meeting</a:t>
            </a:r>
            <a:endParaRPr i="0" sz="5000" u="none" cap="none" strike="noStrike">
              <a:solidFill>
                <a:schemeClr val="dk1"/>
              </a:solidFill>
              <a:latin typeface="Londrina Solid"/>
              <a:ea typeface="Londrina Solid"/>
              <a:cs typeface="Londrina Solid"/>
              <a:sym typeface="Londrina Solid"/>
            </a:endParaRPr>
          </a:p>
        </p:txBody>
      </p:sp>
      <p:sp>
        <p:nvSpPr>
          <p:cNvPr id="153" name="Google Shape;153;p1"/>
          <p:cNvSpPr txBox="1"/>
          <p:nvPr/>
        </p:nvSpPr>
        <p:spPr>
          <a:xfrm>
            <a:off x="-76200" y="4900551"/>
            <a:ext cx="9220200" cy="184166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3200"/>
              <a:buFont typeface="Comic Sans MS"/>
              <a:buNone/>
            </a:pPr>
            <a:r>
              <a:rPr lang="en-US" sz="4000">
                <a:solidFill>
                  <a:schemeClr val="dk1"/>
                </a:solidFill>
                <a:latin typeface="Londrina Solid"/>
                <a:ea typeface="Londrina Solid"/>
                <a:cs typeface="Londrina Solid"/>
                <a:sym typeface="Londrina Solid"/>
              </a:rPr>
              <a:t>One Room School House</a:t>
            </a:r>
            <a:endParaRPr i="0" sz="4000" u="none" cap="none" strike="noStrike">
              <a:solidFill>
                <a:schemeClr val="dk1"/>
              </a:solidFill>
              <a:latin typeface="Londrina Solid"/>
              <a:ea typeface="Londrina Solid"/>
              <a:cs typeface="Londrina Solid"/>
              <a:sym typeface="Londrina Solid"/>
            </a:endParaRPr>
          </a:p>
          <a:p>
            <a:pPr indent="0" lvl="0" marL="0" marR="0" rtl="0" algn="ctr">
              <a:lnSpc>
                <a:spcPct val="100000"/>
              </a:lnSpc>
              <a:spcBef>
                <a:spcPts val="640"/>
              </a:spcBef>
              <a:spcAft>
                <a:spcPts val="0"/>
              </a:spcAft>
              <a:buClr>
                <a:srgbClr val="FF0000"/>
              </a:buClr>
              <a:buSzPts val="3200"/>
              <a:buFont typeface="Comic Sans MS"/>
              <a:buNone/>
            </a:pPr>
            <a:r>
              <a:rPr lang="en-US" sz="3600">
                <a:solidFill>
                  <a:schemeClr val="dk1"/>
                </a:solidFill>
                <a:latin typeface="Londrina Solid"/>
                <a:ea typeface="Londrina Solid"/>
                <a:cs typeface="Londrina Solid"/>
                <a:sym typeface="Londrina Solid"/>
              </a:rPr>
              <a:t>9/7/2022</a:t>
            </a:r>
            <a:endParaRPr i="0" sz="3600" u="none" cap="none" strike="noStrike">
              <a:solidFill>
                <a:schemeClr val="dk1"/>
              </a:solidFill>
              <a:latin typeface="Londrina Solid"/>
              <a:ea typeface="Londrina Solid"/>
              <a:cs typeface="Londrina Solid"/>
              <a:sym typeface="Londrina Solid"/>
            </a:endParaRPr>
          </a:p>
          <a:p>
            <a:pPr indent="0" lvl="0" marL="0" marR="0" rtl="0" algn="ctr">
              <a:lnSpc>
                <a:spcPct val="100000"/>
              </a:lnSpc>
              <a:spcBef>
                <a:spcPts val="640"/>
              </a:spcBef>
              <a:spcAft>
                <a:spcPts val="0"/>
              </a:spcAft>
              <a:buClr>
                <a:srgbClr val="FF0000"/>
              </a:buClr>
              <a:buSzPts val="3200"/>
              <a:buFont typeface="Comic Sans MS"/>
              <a:buNone/>
            </a:pPr>
            <a:r>
              <a:rPr lang="en-US" sz="3600">
                <a:solidFill>
                  <a:schemeClr val="dk1"/>
                </a:solidFill>
                <a:latin typeface="Londrina Solid"/>
                <a:ea typeface="Londrina Solid"/>
                <a:cs typeface="Londrina Solid"/>
                <a:sym typeface="Londrina Solid"/>
              </a:rPr>
              <a:t>Sarah Mosley</a:t>
            </a:r>
            <a:endParaRPr i="0" sz="3600" u="none" cap="none" strike="noStrike">
              <a:solidFill>
                <a:schemeClr val="dk1"/>
              </a:solidFill>
              <a:latin typeface="Londrina Solid"/>
              <a:ea typeface="Londrina Solid"/>
              <a:cs typeface="Londrina Solid"/>
              <a:sym typeface="Londrina Solid"/>
            </a:endParaRPr>
          </a:p>
        </p:txBody>
      </p:sp>
      <p:pic>
        <p:nvPicPr>
          <p:cNvPr id="154" name="Google Shape;154;p1"/>
          <p:cNvPicPr preferRelativeResize="0"/>
          <p:nvPr/>
        </p:nvPicPr>
        <p:blipFill rotWithShape="1">
          <a:blip r:embed="rId3">
            <a:alphaModFix/>
          </a:blip>
          <a:srcRect b="0" l="0" r="0" t="0"/>
          <a:stretch/>
        </p:blipFill>
        <p:spPr>
          <a:xfrm>
            <a:off x="1161308" y="0"/>
            <a:ext cx="6745184" cy="3757068"/>
          </a:xfrm>
          <a:prstGeom prst="rect">
            <a:avLst/>
          </a:prstGeom>
          <a:solidFill>
            <a:srgbClr val="FFEAD5"/>
          </a:solid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10"/>
          <p:cNvSpPr txBox="1"/>
          <p:nvPr>
            <p:ph type="title"/>
          </p:nvPr>
        </p:nvSpPr>
        <p:spPr>
          <a:xfrm>
            <a:off x="254000" y="170727"/>
            <a:ext cx="8262900" cy="10818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1"/>
              </a:buClr>
              <a:buSzPts val="2800"/>
              <a:buFont typeface="Calibri"/>
              <a:buNone/>
            </a:pPr>
            <a:r>
              <a:rPr b="1" lang="en-US" sz="3100">
                <a:solidFill>
                  <a:schemeClr val="dk1"/>
                </a:solidFill>
                <a:latin typeface="Calibri"/>
                <a:ea typeface="Calibri"/>
                <a:cs typeface="Calibri"/>
                <a:sym typeface="Calibri"/>
              </a:rPr>
              <a:t>Measuring Student Success through District </a:t>
            </a:r>
            <a:br>
              <a:rPr b="1" lang="en-US" sz="3100">
                <a:solidFill>
                  <a:schemeClr val="dk1"/>
                </a:solidFill>
                <a:latin typeface="Calibri"/>
                <a:ea typeface="Calibri"/>
                <a:cs typeface="Calibri"/>
                <a:sym typeface="Calibri"/>
              </a:rPr>
            </a:br>
            <a:r>
              <a:rPr b="1" lang="en-US" sz="3100">
                <a:solidFill>
                  <a:schemeClr val="dk1"/>
                </a:solidFill>
                <a:latin typeface="Calibri"/>
                <a:ea typeface="Calibri"/>
                <a:cs typeface="Calibri"/>
                <a:sym typeface="Calibri"/>
              </a:rPr>
              <a:t>Progress Monitoring</a:t>
            </a:r>
            <a:endParaRPr b="1" sz="3100">
              <a:solidFill>
                <a:schemeClr val="dk1"/>
              </a:solidFill>
              <a:latin typeface="Calibri"/>
              <a:ea typeface="Calibri"/>
              <a:cs typeface="Calibri"/>
              <a:sym typeface="Calibri"/>
            </a:endParaRPr>
          </a:p>
        </p:txBody>
      </p:sp>
      <p:sp>
        <p:nvSpPr>
          <p:cNvPr id="215" name="Google Shape;215;p10"/>
          <p:cNvSpPr txBox="1"/>
          <p:nvPr>
            <p:ph idx="1" type="body"/>
          </p:nvPr>
        </p:nvSpPr>
        <p:spPr>
          <a:xfrm>
            <a:off x="0" y="2184400"/>
            <a:ext cx="9144000" cy="46736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120"/>
              <a:buNone/>
            </a:pPr>
            <a:r>
              <a:rPr b="0" lang="en-US" sz="1400">
                <a:solidFill>
                  <a:schemeClr val="dk1"/>
                </a:solidFill>
              </a:rPr>
              <a:t>   </a:t>
            </a:r>
            <a:endParaRPr b="0" sz="1800">
              <a:solidFill>
                <a:schemeClr val="dk1"/>
              </a:solidFill>
            </a:endParaRPr>
          </a:p>
          <a:p>
            <a:pPr indent="0" lvl="0" marL="0" rtl="0" algn="l">
              <a:lnSpc>
                <a:spcPct val="100000"/>
              </a:lnSpc>
              <a:spcBef>
                <a:spcPts val="1000"/>
              </a:spcBef>
              <a:spcAft>
                <a:spcPts val="0"/>
              </a:spcAft>
              <a:buSzPts val="1920"/>
              <a:buNone/>
            </a:pPr>
            <a:r>
              <a:t/>
            </a:r>
            <a:endParaRPr>
              <a:solidFill>
                <a:schemeClr val="dk1"/>
              </a:solidFill>
            </a:endParaRPr>
          </a:p>
          <a:p>
            <a:pPr indent="0" lvl="0" marL="0" rtl="0" algn="l">
              <a:lnSpc>
                <a:spcPct val="100000"/>
              </a:lnSpc>
              <a:spcBef>
                <a:spcPts val="1000"/>
              </a:spcBef>
              <a:spcAft>
                <a:spcPts val="0"/>
              </a:spcAft>
              <a:buSzPts val="1440"/>
              <a:buNone/>
            </a:pPr>
            <a:r>
              <a:t/>
            </a:r>
            <a:endParaRPr b="0" sz="1800">
              <a:solidFill>
                <a:schemeClr val="dk1"/>
              </a:solidFill>
            </a:endParaRPr>
          </a:p>
          <a:p>
            <a:pPr indent="0" lvl="0" marL="0" rtl="0" algn="l">
              <a:lnSpc>
                <a:spcPct val="100000"/>
              </a:lnSpc>
              <a:spcBef>
                <a:spcPts val="1000"/>
              </a:spcBef>
              <a:spcAft>
                <a:spcPts val="0"/>
              </a:spcAft>
              <a:buSzPts val="1440"/>
              <a:buNone/>
            </a:pPr>
            <a:r>
              <a:t/>
            </a:r>
            <a:endParaRPr b="0" sz="1800">
              <a:solidFill>
                <a:schemeClr val="dk1"/>
              </a:solidFill>
            </a:endParaRPr>
          </a:p>
          <a:p>
            <a:pPr indent="0" lvl="0" marL="0" rtl="0" algn="l">
              <a:lnSpc>
                <a:spcPct val="100000"/>
              </a:lnSpc>
              <a:spcBef>
                <a:spcPts val="1000"/>
              </a:spcBef>
              <a:spcAft>
                <a:spcPts val="0"/>
              </a:spcAft>
              <a:buSzPts val="1440"/>
              <a:buNone/>
            </a:pPr>
            <a:r>
              <a:t/>
            </a:r>
            <a:endParaRPr b="0" sz="1800">
              <a:solidFill>
                <a:schemeClr val="dk1"/>
              </a:solidFill>
            </a:endParaRPr>
          </a:p>
          <a:p>
            <a:pPr indent="0" lvl="0" marL="0" rtl="0" algn="l">
              <a:lnSpc>
                <a:spcPct val="100000"/>
              </a:lnSpc>
              <a:spcBef>
                <a:spcPts val="1000"/>
              </a:spcBef>
              <a:spcAft>
                <a:spcPts val="0"/>
              </a:spcAft>
              <a:buSzPts val="1440"/>
              <a:buNone/>
            </a:pPr>
            <a:r>
              <a:t/>
            </a:r>
            <a:endParaRPr b="0" sz="1800">
              <a:solidFill>
                <a:schemeClr val="dk1"/>
              </a:solidFill>
            </a:endParaRPr>
          </a:p>
          <a:p>
            <a:pPr indent="0" lvl="0" marL="0" rtl="0" algn="l">
              <a:lnSpc>
                <a:spcPct val="100000"/>
              </a:lnSpc>
              <a:spcBef>
                <a:spcPts val="1000"/>
              </a:spcBef>
              <a:spcAft>
                <a:spcPts val="0"/>
              </a:spcAft>
              <a:buSzPts val="1440"/>
              <a:buNone/>
            </a:pPr>
            <a:r>
              <a:t/>
            </a:r>
            <a:endParaRPr b="0" sz="1800">
              <a:solidFill>
                <a:schemeClr val="dk1"/>
              </a:solidFill>
            </a:endParaRPr>
          </a:p>
          <a:p>
            <a:pPr indent="0" lvl="0" marL="0" rtl="0" algn="l">
              <a:lnSpc>
                <a:spcPct val="100000"/>
              </a:lnSpc>
              <a:spcBef>
                <a:spcPts val="1000"/>
              </a:spcBef>
              <a:spcAft>
                <a:spcPts val="0"/>
              </a:spcAft>
              <a:buSzPts val="1440"/>
              <a:buNone/>
            </a:pPr>
            <a:r>
              <a:t/>
            </a:r>
            <a:endParaRPr b="0" sz="1800">
              <a:solidFill>
                <a:schemeClr val="dk1"/>
              </a:solidFill>
            </a:endParaRPr>
          </a:p>
          <a:p>
            <a:pPr indent="0" lvl="0" marL="0" rtl="0" algn="l">
              <a:lnSpc>
                <a:spcPct val="100000"/>
              </a:lnSpc>
              <a:spcBef>
                <a:spcPts val="1000"/>
              </a:spcBef>
              <a:spcAft>
                <a:spcPts val="0"/>
              </a:spcAft>
              <a:buSzPts val="1440"/>
              <a:buNone/>
            </a:pPr>
            <a:r>
              <a:t/>
            </a:r>
            <a:endParaRPr b="0" sz="1800">
              <a:solidFill>
                <a:schemeClr val="dk1"/>
              </a:solidFill>
            </a:endParaRPr>
          </a:p>
          <a:p>
            <a:pPr indent="0" lvl="0" marL="0" rtl="0" algn="l">
              <a:lnSpc>
                <a:spcPct val="100000"/>
              </a:lnSpc>
              <a:spcBef>
                <a:spcPts val="1000"/>
              </a:spcBef>
              <a:spcAft>
                <a:spcPts val="0"/>
              </a:spcAft>
              <a:buSzPts val="1440"/>
              <a:buNone/>
            </a:pPr>
            <a:r>
              <a:t/>
            </a:r>
            <a:endParaRPr b="0" sz="1800">
              <a:solidFill>
                <a:schemeClr val="dk1"/>
              </a:solidFill>
            </a:endParaRPr>
          </a:p>
          <a:p>
            <a:pPr indent="0" lvl="0" marL="0" rtl="0" algn="l">
              <a:lnSpc>
                <a:spcPct val="100000"/>
              </a:lnSpc>
              <a:spcBef>
                <a:spcPts val="1000"/>
              </a:spcBef>
              <a:spcAft>
                <a:spcPts val="0"/>
              </a:spcAft>
              <a:buSzPts val="1440"/>
              <a:buNone/>
            </a:pPr>
            <a:r>
              <a:t/>
            </a:r>
            <a:endParaRPr b="0" sz="1800">
              <a:solidFill>
                <a:schemeClr val="dk1"/>
              </a:solidFill>
            </a:endParaRPr>
          </a:p>
          <a:p>
            <a:pPr indent="0" lvl="0" marL="0" rtl="0" algn="l">
              <a:lnSpc>
                <a:spcPct val="100000"/>
              </a:lnSpc>
              <a:spcBef>
                <a:spcPts val="1000"/>
              </a:spcBef>
              <a:spcAft>
                <a:spcPts val="0"/>
              </a:spcAft>
              <a:buSzPts val="1440"/>
              <a:buNone/>
            </a:pPr>
            <a:r>
              <a:t/>
            </a:r>
            <a:endParaRPr sz="1800"/>
          </a:p>
          <a:p>
            <a:pPr indent="0" lvl="0" marL="0" rtl="0" algn="l">
              <a:lnSpc>
                <a:spcPct val="100000"/>
              </a:lnSpc>
              <a:spcBef>
                <a:spcPts val="1000"/>
              </a:spcBef>
              <a:spcAft>
                <a:spcPts val="0"/>
              </a:spcAft>
              <a:buSzPts val="1920"/>
              <a:buNone/>
            </a:pPr>
            <a:r>
              <a:t/>
            </a:r>
            <a:endParaRPr/>
          </a:p>
        </p:txBody>
      </p:sp>
      <p:sp>
        <p:nvSpPr>
          <p:cNvPr id="216" name="Google Shape;216;p10"/>
          <p:cNvSpPr txBox="1"/>
          <p:nvPr/>
        </p:nvSpPr>
        <p:spPr>
          <a:xfrm>
            <a:off x="254000" y="1397675"/>
            <a:ext cx="8670000" cy="507960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Century Gothic"/>
                <a:ea typeface="Century Gothic"/>
                <a:cs typeface="Century Gothic"/>
                <a:sym typeface="Century Gothic"/>
              </a:rPr>
              <a:t>T</a:t>
            </a:r>
            <a:r>
              <a:rPr b="0" i="0" lang="en-US" sz="1800" u="none" cap="none" strike="noStrike">
                <a:solidFill>
                  <a:schemeClr val="dk1"/>
                </a:solidFill>
                <a:latin typeface="Century Gothic"/>
                <a:ea typeface="Century Gothic"/>
                <a:cs typeface="Century Gothic"/>
                <a:sym typeface="Century Gothic"/>
              </a:rPr>
              <a:t>he District monitors student progress through both formal and informal assessments in order to ascertain student academic progress with the standards, inform planning, and drive instruction for increased and targeted student outcomes.  The 2022-2023 formal assessments planned are as follows:</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1"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1" i="0" lang="en-US" sz="1800" u="none" cap="none" strike="noStrike">
                <a:solidFill>
                  <a:schemeClr val="dk1"/>
                </a:solidFill>
                <a:latin typeface="Arial"/>
                <a:ea typeface="Arial"/>
                <a:cs typeface="Arial"/>
                <a:sym typeface="Arial"/>
              </a:rPr>
              <a:t>K-5 ELA</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1" i="0" lang="en-US" sz="1800" u="none" cap="none" strike="noStrike">
                <a:solidFill>
                  <a:schemeClr val="dk1"/>
                </a:solidFill>
                <a:latin typeface="Arial"/>
                <a:ea typeface="Arial"/>
                <a:cs typeface="Arial"/>
                <a:sym typeface="Arial"/>
              </a:rPr>
              <a:t>F.A.S.T. </a:t>
            </a:r>
            <a:r>
              <a:rPr b="0" i="0" lang="en-US" sz="1800" u="none" cap="none" strike="noStrike">
                <a:solidFill>
                  <a:schemeClr val="dk1"/>
                </a:solidFill>
                <a:latin typeface="Arial"/>
                <a:ea typeface="Arial"/>
                <a:cs typeface="Arial"/>
                <a:sym typeface="Arial"/>
              </a:rPr>
              <a:t>(</a:t>
            </a:r>
            <a:r>
              <a:rPr b="0" i="0" lang="en-US" sz="1800" u="sng" cap="none" strike="noStrike">
                <a:solidFill>
                  <a:schemeClr val="dk1"/>
                </a:solidFill>
                <a:latin typeface="Arial"/>
                <a:ea typeface="Arial"/>
                <a:cs typeface="Arial"/>
                <a:sym typeface="Arial"/>
                <a:hlinkClick r:id="rId3">
                  <a:extLst>
                    <a:ext uri="{A12FA001-AC4F-418D-AE19-62706E023703}">
                      <ahyp:hlinkClr val="tx"/>
                    </a:ext>
                  </a:extLst>
                </a:hlinkClick>
              </a:rPr>
              <a:t>https://www.fldoe.org/fast/</a:t>
            </a:r>
            <a:r>
              <a:rPr b="0" i="0" lang="en-US" sz="1800" u="none" cap="none" strike="noStrike">
                <a:solidFill>
                  <a:schemeClr val="dk1"/>
                </a:solidFill>
                <a:latin typeface="Arial"/>
                <a:ea typeface="Arial"/>
                <a:cs typeface="Arial"/>
                <a:sym typeface="Arial"/>
              </a:rPr>
              <a:t>, three times per year – beginning, middle, end)</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1" i="0" lang="en-US" sz="1800" u="none" cap="none" strike="noStrike">
                <a:solidFill>
                  <a:schemeClr val="dk1"/>
                </a:solidFill>
                <a:latin typeface="Arial"/>
                <a:ea typeface="Arial"/>
                <a:cs typeface="Arial"/>
                <a:sym typeface="Arial"/>
              </a:rPr>
              <a:t>ISIP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1" i="0" lang="en-US" sz="1800" u="none" cap="none" strike="noStrike">
                <a:solidFill>
                  <a:schemeClr val="dk1"/>
                </a:solidFill>
                <a:latin typeface="Arial"/>
                <a:ea typeface="Arial"/>
                <a:cs typeface="Arial"/>
                <a:sym typeface="Arial"/>
              </a:rPr>
              <a:t>Formative Assessment Options:  </a:t>
            </a:r>
            <a:r>
              <a:rPr b="0" i="0" lang="en-US" sz="1800" u="none" cap="none" strike="noStrike">
                <a:solidFill>
                  <a:schemeClr val="dk1"/>
                </a:solidFill>
                <a:latin typeface="Arial"/>
                <a:ea typeface="Arial"/>
                <a:cs typeface="Arial"/>
                <a:sym typeface="Arial"/>
              </a:rPr>
              <a:t>(Benchmark Assessments)</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b="1"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1" i="0" lang="en-US" sz="1800" u="none" cap="none" strike="noStrike">
                <a:solidFill>
                  <a:schemeClr val="dk1"/>
                </a:solidFill>
                <a:latin typeface="Arial"/>
                <a:ea typeface="Arial"/>
                <a:cs typeface="Arial"/>
                <a:sym typeface="Arial"/>
              </a:rPr>
              <a:t>K-5 Math</a:t>
            </a:r>
            <a:endParaRPr sz="1600"/>
          </a:p>
          <a:p>
            <a:pPr indent="0" lvl="0" marL="0" marR="0" rtl="0" algn="l">
              <a:lnSpc>
                <a:spcPct val="100000"/>
              </a:lnSpc>
              <a:spcBef>
                <a:spcPts val="0"/>
              </a:spcBef>
              <a:spcAft>
                <a:spcPts val="0"/>
              </a:spcAft>
              <a:buNone/>
            </a:pPr>
            <a:r>
              <a:rPr b="1" i="0" lang="en-US" sz="1800" u="none" cap="none" strike="noStrike">
                <a:solidFill>
                  <a:schemeClr val="dk1"/>
                </a:solidFill>
                <a:latin typeface="Arial"/>
                <a:ea typeface="Arial"/>
                <a:cs typeface="Arial"/>
                <a:sym typeface="Arial"/>
              </a:rPr>
              <a:t>F.A.S.T. </a:t>
            </a:r>
            <a:r>
              <a:rPr b="0" i="0" lang="en-US" sz="1800" u="none" cap="none" strike="noStrike">
                <a:solidFill>
                  <a:schemeClr val="dk1"/>
                </a:solidFill>
                <a:latin typeface="Arial"/>
                <a:ea typeface="Arial"/>
                <a:cs typeface="Arial"/>
                <a:sym typeface="Arial"/>
              </a:rPr>
              <a:t>(</a:t>
            </a:r>
            <a:r>
              <a:rPr b="0" i="0" lang="en-US" sz="1800" u="sng" cap="none" strike="noStrike">
                <a:solidFill>
                  <a:schemeClr val="dk1"/>
                </a:solidFill>
                <a:latin typeface="Arial"/>
                <a:ea typeface="Arial"/>
                <a:cs typeface="Arial"/>
                <a:sym typeface="Arial"/>
                <a:hlinkClick r:id="rId4">
                  <a:extLst>
                    <a:ext uri="{A12FA001-AC4F-418D-AE19-62706E023703}">
                      <ahyp:hlinkClr val="tx"/>
                    </a:ext>
                  </a:extLst>
                </a:hlinkClick>
              </a:rPr>
              <a:t>https://www.fldoe.org/fast/</a:t>
            </a:r>
            <a:r>
              <a:rPr b="0" i="0" lang="en-US" sz="1800" u="none" cap="none" strike="noStrike">
                <a:solidFill>
                  <a:schemeClr val="dk1"/>
                </a:solidFill>
                <a:latin typeface="Arial"/>
                <a:ea typeface="Arial"/>
                <a:cs typeface="Arial"/>
                <a:sym typeface="Arial"/>
              </a:rPr>
              <a:t>, three times per year – beginning, middle, end)</a:t>
            </a:r>
            <a:endParaRPr sz="1600"/>
          </a:p>
          <a:p>
            <a:pPr indent="0" lvl="0" marL="0" marR="0" rtl="0" algn="l">
              <a:lnSpc>
                <a:spcPct val="100000"/>
              </a:lnSpc>
              <a:spcBef>
                <a:spcPts val="0"/>
              </a:spcBef>
              <a:spcAft>
                <a:spcPts val="0"/>
              </a:spcAft>
              <a:buNone/>
            </a:pPr>
            <a:r>
              <a:rPr b="1" lang="en-US" sz="1800">
                <a:solidFill>
                  <a:schemeClr val="dk1"/>
                </a:solidFill>
              </a:rPr>
              <a:t>ISIP</a:t>
            </a:r>
            <a:endParaRPr b="1"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1" i="0" lang="en-US" sz="1800" u="none" cap="none" strike="noStrike">
                <a:solidFill>
                  <a:schemeClr val="dk1"/>
                </a:solidFill>
                <a:latin typeface="Arial"/>
                <a:ea typeface="Arial"/>
                <a:cs typeface="Arial"/>
                <a:sym typeface="Arial"/>
              </a:rPr>
              <a:t>Formative Assessment Options:  </a:t>
            </a:r>
            <a:r>
              <a:rPr b="0" i="0" lang="en-US" sz="1800" u="none" cap="none" strike="noStrike">
                <a:solidFill>
                  <a:schemeClr val="dk1"/>
                </a:solidFill>
                <a:latin typeface="Arial"/>
                <a:ea typeface="Arial"/>
                <a:cs typeface="Arial"/>
                <a:sym typeface="Arial"/>
              </a:rPr>
              <a:t>(HMH Go Math Assessments)</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1"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1" i="0" lang="en-US" sz="1800" u="none" cap="none" strike="noStrike">
                <a:solidFill>
                  <a:schemeClr val="dk1"/>
                </a:solidFill>
                <a:latin typeface="Arial"/>
                <a:ea typeface="Arial"/>
                <a:cs typeface="Arial"/>
                <a:sym typeface="Arial"/>
              </a:rPr>
              <a:t>3-5 Science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1" i="0" lang="en-US" sz="1800" u="none" cap="none" strike="noStrike">
                <a:solidFill>
                  <a:schemeClr val="dk1"/>
                </a:solidFill>
                <a:latin typeface="Arial"/>
                <a:ea typeface="Arial"/>
                <a:cs typeface="Arial"/>
                <a:sym typeface="Arial"/>
              </a:rPr>
              <a:t>Formative Assessment Options:  </a:t>
            </a:r>
            <a:r>
              <a:rPr b="0" i="0" lang="en-US" sz="1800" u="none" cap="none" strike="noStrike">
                <a:solidFill>
                  <a:schemeClr val="dk1"/>
                </a:solidFill>
                <a:latin typeface="Arial"/>
                <a:ea typeface="Arial"/>
                <a:cs typeface="Arial"/>
                <a:sym typeface="Arial"/>
              </a:rPr>
              <a:t>(HMH Science Assessments)</a:t>
            </a:r>
            <a:endParaRPr b="0" i="0" sz="1800" u="none" cap="none" strike="noStrike">
              <a:solidFill>
                <a:schemeClr val="dk1"/>
              </a:solidFill>
              <a:latin typeface="Century Gothic"/>
              <a:ea typeface="Century Gothic"/>
              <a:cs typeface="Century Gothic"/>
              <a:sym typeface="Century Gothic"/>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11"/>
          <p:cNvSpPr txBox="1"/>
          <p:nvPr>
            <p:ph type="title"/>
          </p:nvPr>
        </p:nvSpPr>
        <p:spPr>
          <a:xfrm>
            <a:off x="237225" y="557063"/>
            <a:ext cx="8715300" cy="827854"/>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1"/>
              </a:buClr>
              <a:buSzPts val="3200"/>
              <a:buFont typeface="Calibri"/>
              <a:buNone/>
            </a:pPr>
            <a:r>
              <a:rPr b="1" lang="en-US" sz="3200">
                <a:solidFill>
                  <a:schemeClr val="dk1"/>
                </a:solidFill>
                <a:latin typeface="Calibri"/>
                <a:ea typeface="Calibri"/>
                <a:cs typeface="Calibri"/>
                <a:sym typeface="Calibri"/>
              </a:rPr>
              <a:t>Florida’s Assessment of Student Thinking</a:t>
            </a:r>
            <a:br>
              <a:rPr b="1" lang="en-US" sz="3200">
                <a:solidFill>
                  <a:schemeClr val="dk1"/>
                </a:solidFill>
                <a:latin typeface="Calibri"/>
                <a:ea typeface="Calibri"/>
                <a:cs typeface="Calibri"/>
                <a:sym typeface="Calibri"/>
              </a:rPr>
            </a:br>
            <a:r>
              <a:rPr b="1" lang="en-US" sz="3200">
                <a:solidFill>
                  <a:schemeClr val="dk1"/>
                </a:solidFill>
                <a:latin typeface="Calibri"/>
                <a:ea typeface="Calibri"/>
                <a:cs typeface="Calibri"/>
                <a:sym typeface="Calibri"/>
              </a:rPr>
              <a:t>(F.A.S.T.)</a:t>
            </a:r>
            <a:endParaRPr sz="3200">
              <a:solidFill>
                <a:schemeClr val="dk1"/>
              </a:solidFill>
              <a:latin typeface="Calibri"/>
              <a:ea typeface="Calibri"/>
              <a:cs typeface="Calibri"/>
              <a:sym typeface="Calibri"/>
            </a:endParaRPr>
          </a:p>
        </p:txBody>
      </p:sp>
      <p:sp>
        <p:nvSpPr>
          <p:cNvPr id="222" name="Google Shape;222;p11"/>
          <p:cNvSpPr txBox="1"/>
          <p:nvPr/>
        </p:nvSpPr>
        <p:spPr>
          <a:xfrm>
            <a:off x="237250" y="1844325"/>
            <a:ext cx="8715300" cy="3939300"/>
          </a:xfrm>
          <a:prstGeom prst="rect">
            <a:avLst/>
          </a:prstGeom>
          <a:no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3F3F3F"/>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3F3F3F"/>
                </a:solidFill>
                <a:latin typeface="Trebuchet MS"/>
                <a:ea typeface="Trebuchet MS"/>
                <a:cs typeface="Trebuchet MS"/>
                <a:sym typeface="Trebuchet MS"/>
              </a:rPr>
              <a:t>    </a:t>
            </a:r>
            <a:r>
              <a:rPr b="0" i="0" lang="en-US" sz="2800" u="none" cap="none" strike="noStrike">
                <a:solidFill>
                  <a:schemeClr val="dk1"/>
                </a:solidFill>
                <a:latin typeface="Trebuchet MS"/>
                <a:ea typeface="Trebuchet MS"/>
                <a:cs typeface="Trebuchet MS"/>
                <a:sym typeface="Trebuchet MS"/>
              </a:rPr>
              <a:t>Students are tested on:</a:t>
            </a:r>
            <a:endParaRPr b="0" i="0" sz="2800" u="none" cap="none" strike="noStrike">
              <a:solidFill>
                <a:schemeClr val="dk1"/>
              </a:solidFill>
              <a:latin typeface="Trebuchet MS"/>
              <a:ea typeface="Trebuchet MS"/>
              <a:cs typeface="Trebuchet MS"/>
              <a:sym typeface="Trebuchet MS"/>
            </a:endParaRPr>
          </a:p>
          <a:p>
            <a:pPr indent="-342900" lvl="1" marL="518668" marR="0" rtl="0" algn="l">
              <a:lnSpc>
                <a:spcPct val="100000"/>
              </a:lnSpc>
              <a:spcBef>
                <a:spcPts val="400"/>
              </a:spcBef>
              <a:spcAft>
                <a:spcPts val="0"/>
              </a:spcAft>
              <a:buClr>
                <a:srgbClr val="3F3F3F"/>
              </a:buClr>
              <a:buSzPts val="3200"/>
              <a:buFont typeface="Arial"/>
              <a:buChar char="•"/>
            </a:pPr>
            <a:r>
              <a:rPr b="0" i="0" lang="en-US" sz="2400" u="none" cap="none" strike="noStrike">
                <a:solidFill>
                  <a:schemeClr val="dk1"/>
                </a:solidFill>
                <a:latin typeface="Trebuchet MS"/>
                <a:ea typeface="Trebuchet MS"/>
                <a:cs typeface="Trebuchet MS"/>
                <a:sym typeface="Trebuchet MS"/>
              </a:rPr>
              <a:t>K-5</a:t>
            </a:r>
            <a:r>
              <a:rPr b="0" baseline="30000" i="0" lang="en-US" sz="2400" u="none" cap="none" strike="noStrike">
                <a:solidFill>
                  <a:schemeClr val="dk1"/>
                </a:solidFill>
                <a:latin typeface="Trebuchet MS"/>
                <a:ea typeface="Trebuchet MS"/>
                <a:cs typeface="Trebuchet MS"/>
                <a:sym typeface="Trebuchet MS"/>
              </a:rPr>
              <a:t>th</a:t>
            </a:r>
            <a:r>
              <a:rPr b="0" i="0" lang="en-US" sz="2400" u="none" cap="none" strike="noStrike">
                <a:solidFill>
                  <a:schemeClr val="dk1"/>
                </a:solidFill>
                <a:latin typeface="Trebuchet MS"/>
                <a:ea typeface="Trebuchet MS"/>
                <a:cs typeface="Trebuchet MS"/>
                <a:sym typeface="Trebuchet MS"/>
              </a:rPr>
              <a:t> ELA and Mathematics</a:t>
            </a:r>
            <a:endParaRPr b="0" i="0" sz="2400" u="none" cap="none" strike="noStrike">
              <a:solidFill>
                <a:schemeClr val="dk1"/>
              </a:solidFill>
              <a:latin typeface="Century Gothic"/>
              <a:ea typeface="Century Gothic"/>
              <a:cs typeface="Century Gothic"/>
              <a:sym typeface="Century Gothic"/>
            </a:endParaRPr>
          </a:p>
          <a:p>
            <a:pPr indent="-342900" lvl="1" marL="518668" marR="0" rtl="0" algn="l">
              <a:lnSpc>
                <a:spcPct val="100000"/>
              </a:lnSpc>
              <a:spcBef>
                <a:spcPts val="400"/>
              </a:spcBef>
              <a:spcAft>
                <a:spcPts val="0"/>
              </a:spcAft>
              <a:buClr>
                <a:srgbClr val="3F3F3F"/>
              </a:buClr>
              <a:buSzPts val="3200"/>
              <a:buFont typeface="Arial"/>
              <a:buChar char="•"/>
            </a:pPr>
            <a:r>
              <a:rPr b="0" i="0" lang="en-US" sz="2400" u="none" cap="none" strike="noStrike">
                <a:solidFill>
                  <a:schemeClr val="dk1"/>
                </a:solidFill>
                <a:latin typeface="Trebuchet MS"/>
                <a:ea typeface="Trebuchet MS"/>
                <a:cs typeface="Trebuchet MS"/>
                <a:sym typeface="Trebuchet MS"/>
              </a:rPr>
              <a:t>4</a:t>
            </a:r>
            <a:r>
              <a:rPr b="0" baseline="30000" i="0" lang="en-US" sz="2400" u="none" cap="none" strike="noStrike">
                <a:solidFill>
                  <a:schemeClr val="dk1"/>
                </a:solidFill>
                <a:latin typeface="Trebuchet MS"/>
                <a:ea typeface="Trebuchet MS"/>
                <a:cs typeface="Trebuchet MS"/>
                <a:sym typeface="Trebuchet MS"/>
              </a:rPr>
              <a:t>th</a:t>
            </a:r>
            <a:r>
              <a:rPr b="0" i="0" lang="en-US" sz="2400" u="none" cap="none" strike="noStrike">
                <a:solidFill>
                  <a:schemeClr val="dk1"/>
                </a:solidFill>
                <a:latin typeface="Trebuchet MS"/>
                <a:ea typeface="Trebuchet MS"/>
                <a:cs typeface="Trebuchet MS"/>
                <a:sym typeface="Trebuchet MS"/>
              </a:rPr>
              <a:t> Field Testing Writing 22-23 school year</a:t>
            </a:r>
            <a:endParaRPr b="0" i="0" sz="2400" u="none" cap="none" strike="noStrike">
              <a:solidFill>
                <a:schemeClr val="dk1"/>
              </a:solidFill>
              <a:latin typeface="Century Gothic"/>
              <a:ea typeface="Century Gothic"/>
              <a:cs typeface="Century Gothic"/>
              <a:sym typeface="Century Gothic"/>
            </a:endParaRPr>
          </a:p>
          <a:p>
            <a:pPr indent="-342900" lvl="1" marL="518668" marR="0" rtl="0" algn="l">
              <a:lnSpc>
                <a:spcPct val="100000"/>
              </a:lnSpc>
              <a:spcBef>
                <a:spcPts val="400"/>
              </a:spcBef>
              <a:spcAft>
                <a:spcPts val="0"/>
              </a:spcAft>
              <a:buClr>
                <a:srgbClr val="3F3F3F"/>
              </a:buClr>
              <a:buSzPts val="3200"/>
              <a:buFont typeface="Arial"/>
              <a:buChar char="•"/>
            </a:pPr>
            <a:r>
              <a:rPr b="0" i="0" lang="en-US" sz="2400" u="none" cap="none" strike="noStrike">
                <a:solidFill>
                  <a:schemeClr val="dk1"/>
                </a:solidFill>
                <a:latin typeface="Trebuchet MS"/>
                <a:ea typeface="Trebuchet MS"/>
                <a:cs typeface="Trebuchet MS"/>
                <a:sym typeface="Trebuchet MS"/>
              </a:rPr>
              <a:t>Statewide Science Assessment (SSA) Science: Grades 5 and 8 </a:t>
            </a:r>
            <a:endParaRPr b="0" i="0" sz="2400" u="none" cap="none" strike="noStrike">
              <a:solidFill>
                <a:schemeClr val="dk1"/>
              </a:solidFill>
              <a:latin typeface="Century Gothic"/>
              <a:ea typeface="Century Gothic"/>
              <a:cs typeface="Century Gothic"/>
              <a:sym typeface="Century Gothic"/>
            </a:endParaRPr>
          </a:p>
          <a:p>
            <a:pPr indent="0" lvl="1" marL="201168" marR="0" rtl="0" algn="l">
              <a:lnSpc>
                <a:spcPct val="100000"/>
              </a:lnSpc>
              <a:spcBef>
                <a:spcPts val="560"/>
              </a:spcBef>
              <a:spcAft>
                <a:spcPts val="0"/>
              </a:spcAft>
              <a:buClr>
                <a:srgbClr val="3F3F3F"/>
              </a:buClr>
              <a:buSzPts val="2800"/>
              <a:buFont typeface="Calibri"/>
              <a:buNone/>
            </a:pPr>
            <a:r>
              <a:rPr b="0" i="0" lang="en-US" sz="2400" u="none" cap="none" strike="noStrike">
                <a:solidFill>
                  <a:schemeClr val="dk1"/>
                </a:solidFill>
                <a:latin typeface="Trebuchet MS"/>
                <a:ea typeface="Trebuchet MS"/>
                <a:cs typeface="Trebuchet MS"/>
                <a:sym typeface="Trebuchet MS"/>
              </a:rPr>
              <a:t> </a:t>
            </a:r>
            <a:r>
              <a:rPr b="0" i="1" lang="en-US" sz="2200" u="none" cap="none" strike="noStrike">
                <a:solidFill>
                  <a:schemeClr val="dk1"/>
                </a:solidFill>
                <a:latin typeface="Arial"/>
                <a:ea typeface="Arial"/>
                <a:cs typeface="Arial"/>
                <a:sym typeface="Arial"/>
              </a:rPr>
              <a:t> </a:t>
            </a:r>
            <a:endParaRPr b="0" i="1" sz="2200" u="none" cap="none" strike="noStrike">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12"/>
          <p:cNvSpPr txBox="1"/>
          <p:nvPr>
            <p:ph type="title"/>
          </p:nvPr>
        </p:nvSpPr>
        <p:spPr>
          <a:xfrm>
            <a:off x="266700" y="0"/>
            <a:ext cx="8839200" cy="10668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1"/>
              </a:buClr>
              <a:buSzPts val="4800"/>
              <a:buFont typeface="Calibri"/>
              <a:buNone/>
            </a:pPr>
            <a:r>
              <a:rPr b="1" lang="en-US" sz="4800">
                <a:solidFill>
                  <a:schemeClr val="dk1"/>
                </a:solidFill>
                <a:latin typeface="Calibri"/>
                <a:ea typeface="Calibri"/>
                <a:cs typeface="Calibri"/>
                <a:sym typeface="Calibri"/>
              </a:rPr>
              <a:t>Working together!</a:t>
            </a:r>
            <a:r>
              <a:rPr b="1" lang="en-US" sz="4800">
                <a:solidFill>
                  <a:schemeClr val="lt1"/>
                </a:solidFill>
                <a:latin typeface="Calibri"/>
                <a:ea typeface="Calibri"/>
                <a:cs typeface="Calibri"/>
                <a:sym typeface="Calibri"/>
              </a:rPr>
              <a:t> </a:t>
            </a:r>
            <a:endParaRPr b="1" sz="4800">
              <a:solidFill>
                <a:schemeClr val="lt1"/>
              </a:solidFill>
              <a:latin typeface="Calibri"/>
              <a:ea typeface="Calibri"/>
              <a:cs typeface="Calibri"/>
              <a:sym typeface="Calibri"/>
            </a:endParaRPr>
          </a:p>
        </p:txBody>
      </p:sp>
      <p:sp>
        <p:nvSpPr>
          <p:cNvPr id="229" name="Google Shape;229;p12"/>
          <p:cNvSpPr txBox="1"/>
          <p:nvPr/>
        </p:nvSpPr>
        <p:spPr>
          <a:xfrm>
            <a:off x="266700" y="1266092"/>
            <a:ext cx="8610600" cy="5363308"/>
          </a:xfrm>
          <a:prstGeom prst="rect">
            <a:avLst/>
          </a:prstGeom>
          <a:no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147320" lvl="0" marL="274320" marR="0" rtl="0" algn="l">
              <a:lnSpc>
                <a:spcPct val="100000"/>
              </a:lnSpc>
              <a:spcBef>
                <a:spcPts val="0"/>
              </a:spcBef>
              <a:spcAft>
                <a:spcPts val="0"/>
              </a:spcAft>
              <a:buClr>
                <a:schemeClr val="dk2"/>
              </a:buClr>
              <a:buSzPts val="2000"/>
              <a:buFont typeface="Trebuchet MS"/>
              <a:buNone/>
            </a:pPr>
            <a:r>
              <a:t/>
            </a:r>
            <a:endParaRPr b="0" i="0" sz="2000" u="none" cap="none" strike="noStrike">
              <a:solidFill>
                <a:schemeClr val="dk1"/>
              </a:solidFill>
              <a:latin typeface="Trebuchet MS"/>
              <a:ea typeface="Trebuchet MS"/>
              <a:cs typeface="Trebuchet MS"/>
              <a:sym typeface="Trebuchet MS"/>
            </a:endParaRPr>
          </a:p>
          <a:p>
            <a:pPr indent="-342900" lvl="0" marL="342900" marR="0" rtl="0" algn="l">
              <a:lnSpc>
                <a:spcPct val="100000"/>
              </a:lnSpc>
              <a:spcBef>
                <a:spcPts val="400"/>
              </a:spcBef>
              <a:spcAft>
                <a:spcPts val="0"/>
              </a:spcAft>
              <a:buClr>
                <a:schemeClr val="dk2"/>
              </a:buClr>
              <a:buSzPts val="2000"/>
              <a:buFont typeface="Arial"/>
              <a:buChar char="•"/>
            </a:pPr>
            <a:r>
              <a:rPr b="0" i="0" lang="en-US" sz="2000" u="none" cap="none" strike="noStrike">
                <a:solidFill>
                  <a:schemeClr val="dk1"/>
                </a:solidFill>
                <a:latin typeface="Trebuchet MS"/>
                <a:ea typeface="Trebuchet MS"/>
                <a:cs typeface="Trebuchet MS"/>
                <a:sym typeface="Trebuchet MS"/>
              </a:rPr>
              <a:t>The ESSA law requires that all Title I schools and families work together.  </a:t>
            </a:r>
            <a:endParaRPr b="0" i="0" sz="1800" u="none" cap="none" strike="noStrike">
              <a:solidFill>
                <a:schemeClr val="dk1"/>
              </a:solidFill>
              <a:latin typeface="Century Gothic"/>
              <a:ea typeface="Century Gothic"/>
              <a:cs typeface="Century Gothic"/>
              <a:sym typeface="Century Gothic"/>
            </a:endParaRPr>
          </a:p>
          <a:p>
            <a:pPr indent="-342900" lvl="0" marL="342900" marR="0" rtl="0" algn="l">
              <a:lnSpc>
                <a:spcPct val="100000"/>
              </a:lnSpc>
              <a:spcBef>
                <a:spcPts val="400"/>
              </a:spcBef>
              <a:spcAft>
                <a:spcPts val="0"/>
              </a:spcAft>
              <a:buClr>
                <a:schemeClr val="dk2"/>
              </a:buClr>
              <a:buSzPts val="2000"/>
              <a:buFont typeface="Arial"/>
              <a:buChar char="•"/>
            </a:pPr>
            <a:r>
              <a:rPr b="0" i="0" lang="en-US" sz="2000" u="none" cap="none" strike="noStrike">
                <a:solidFill>
                  <a:schemeClr val="dk1"/>
                </a:solidFill>
                <a:latin typeface="Trebuchet MS"/>
                <a:ea typeface="Trebuchet MS"/>
                <a:cs typeface="Trebuchet MS"/>
                <a:sym typeface="Trebuchet MS"/>
              </a:rPr>
              <a:t>How we work together is listed in our Beginning of School Packet:</a:t>
            </a:r>
            <a:endParaRPr b="0" i="0" sz="1800" u="none" cap="none" strike="noStrike">
              <a:solidFill>
                <a:schemeClr val="dk1"/>
              </a:solidFill>
              <a:latin typeface="Century Gothic"/>
              <a:ea typeface="Century Gothic"/>
              <a:cs typeface="Century Gothic"/>
              <a:sym typeface="Century Gothic"/>
            </a:endParaRPr>
          </a:p>
          <a:p>
            <a:pPr indent="-342900" lvl="1" marL="644843" marR="0" rtl="0" algn="l">
              <a:lnSpc>
                <a:spcPct val="100000"/>
              </a:lnSpc>
              <a:spcBef>
                <a:spcPts val="400"/>
              </a:spcBef>
              <a:spcAft>
                <a:spcPts val="0"/>
              </a:spcAft>
              <a:buClr>
                <a:schemeClr val="dk2"/>
              </a:buClr>
              <a:buSzPts val="2000"/>
              <a:buFont typeface="Arial"/>
              <a:buChar char="•"/>
            </a:pPr>
            <a:r>
              <a:rPr b="0" i="0" lang="en-US" sz="2000" u="none" cap="none" strike="noStrike">
                <a:solidFill>
                  <a:schemeClr val="dk1"/>
                </a:solidFill>
                <a:latin typeface="Trebuchet MS"/>
                <a:ea typeface="Trebuchet MS"/>
                <a:cs typeface="Trebuchet MS"/>
                <a:sym typeface="Trebuchet MS"/>
              </a:rPr>
              <a:t>District Parent-Family Engagement Plan</a:t>
            </a:r>
            <a:endParaRPr b="0" i="0" sz="1800" u="none" cap="none" strike="noStrike">
              <a:solidFill>
                <a:schemeClr val="dk1"/>
              </a:solidFill>
              <a:latin typeface="Century Gothic"/>
              <a:ea typeface="Century Gothic"/>
              <a:cs typeface="Century Gothic"/>
              <a:sym typeface="Century Gothic"/>
            </a:endParaRPr>
          </a:p>
          <a:p>
            <a:pPr indent="-342900" lvl="1" marL="644843" marR="0" rtl="0" algn="l">
              <a:lnSpc>
                <a:spcPct val="100000"/>
              </a:lnSpc>
              <a:spcBef>
                <a:spcPts val="400"/>
              </a:spcBef>
              <a:spcAft>
                <a:spcPts val="0"/>
              </a:spcAft>
              <a:buClr>
                <a:schemeClr val="dk2"/>
              </a:buClr>
              <a:buSzPts val="2000"/>
              <a:buFont typeface="Arial"/>
              <a:buChar char="•"/>
            </a:pPr>
            <a:r>
              <a:rPr b="0" i="0" lang="en-US" sz="2000" u="none" cap="none" strike="noStrike">
                <a:solidFill>
                  <a:schemeClr val="dk1"/>
                </a:solidFill>
                <a:latin typeface="Trebuchet MS"/>
                <a:ea typeface="Trebuchet MS"/>
                <a:cs typeface="Trebuchet MS"/>
                <a:sym typeface="Trebuchet MS"/>
              </a:rPr>
              <a:t>School Level Parent &amp; Family Involvement Plan</a:t>
            </a:r>
            <a:endParaRPr b="0" i="0" sz="1800" u="none" cap="none" strike="noStrike">
              <a:solidFill>
                <a:schemeClr val="dk1"/>
              </a:solidFill>
              <a:latin typeface="Century Gothic"/>
              <a:ea typeface="Century Gothic"/>
              <a:cs typeface="Century Gothic"/>
              <a:sym typeface="Century Gothic"/>
            </a:endParaRPr>
          </a:p>
          <a:p>
            <a:pPr indent="-342900" lvl="1" marL="644843" marR="0" rtl="0" algn="l">
              <a:lnSpc>
                <a:spcPct val="100000"/>
              </a:lnSpc>
              <a:spcBef>
                <a:spcPts val="400"/>
              </a:spcBef>
              <a:spcAft>
                <a:spcPts val="0"/>
              </a:spcAft>
              <a:buClr>
                <a:schemeClr val="dk2"/>
              </a:buClr>
              <a:buSzPts val="2000"/>
              <a:buFont typeface="Arial"/>
              <a:buChar char="•"/>
            </a:pPr>
            <a:r>
              <a:rPr b="0" i="0" lang="en-US" sz="2000" u="none" cap="none" strike="noStrike">
                <a:solidFill>
                  <a:schemeClr val="dk1"/>
                </a:solidFill>
                <a:latin typeface="Trebuchet MS"/>
                <a:ea typeface="Trebuchet MS"/>
                <a:cs typeface="Trebuchet MS"/>
                <a:sym typeface="Trebuchet MS"/>
              </a:rPr>
              <a:t>Home-School Compact</a:t>
            </a:r>
            <a:endParaRPr b="0" i="0" sz="1800" u="none" cap="none" strike="noStrike">
              <a:solidFill>
                <a:schemeClr val="dk1"/>
              </a:solidFill>
              <a:latin typeface="Century Gothic"/>
              <a:ea typeface="Century Gothic"/>
              <a:cs typeface="Century Gothic"/>
              <a:sym typeface="Century Gothic"/>
            </a:endParaRPr>
          </a:p>
          <a:p>
            <a:pPr indent="-342900" lvl="2" marL="828993" marR="0" rtl="0" algn="l">
              <a:lnSpc>
                <a:spcPct val="100000"/>
              </a:lnSpc>
              <a:spcBef>
                <a:spcPts val="400"/>
              </a:spcBef>
              <a:spcAft>
                <a:spcPts val="0"/>
              </a:spcAft>
              <a:buClr>
                <a:schemeClr val="dk2"/>
              </a:buClr>
              <a:buSzPts val="2000"/>
              <a:buFont typeface="Noto Sans Symbols"/>
              <a:buChar char="⮚"/>
            </a:pPr>
            <a:r>
              <a:rPr b="0" i="0" lang="en-US" sz="2000" u="none" cap="none" strike="noStrike">
                <a:solidFill>
                  <a:schemeClr val="dk1"/>
                </a:solidFill>
                <a:latin typeface="Trebuchet MS"/>
                <a:ea typeface="Trebuchet MS"/>
                <a:cs typeface="Trebuchet MS"/>
                <a:sym typeface="Trebuchet MS"/>
              </a:rPr>
              <a:t>Will be addressed during classroom visitations and Parent-Teacher Conferences</a:t>
            </a:r>
            <a:endParaRPr b="0" i="0" sz="1800" u="none" cap="none" strike="noStrike">
              <a:solidFill>
                <a:schemeClr val="dk1"/>
              </a:solidFill>
              <a:latin typeface="Century Gothic"/>
              <a:ea typeface="Century Gothic"/>
              <a:cs typeface="Century Gothic"/>
              <a:sym typeface="Century Gothic"/>
            </a:endParaRPr>
          </a:p>
          <a:p>
            <a:pPr indent="-342900" lvl="1" marL="644843" marR="0" rtl="0" algn="l">
              <a:lnSpc>
                <a:spcPct val="100000"/>
              </a:lnSpc>
              <a:spcBef>
                <a:spcPts val="400"/>
              </a:spcBef>
              <a:spcAft>
                <a:spcPts val="0"/>
              </a:spcAft>
              <a:buClr>
                <a:schemeClr val="dk2"/>
              </a:buClr>
              <a:buSzPts val="2000"/>
              <a:buFont typeface="Arial"/>
              <a:buChar char="•"/>
            </a:pPr>
            <a:r>
              <a:rPr b="0" i="0" lang="en-US" sz="2000" u="none" cap="none" strike="noStrike">
                <a:solidFill>
                  <a:schemeClr val="dk1"/>
                </a:solidFill>
                <a:latin typeface="Trebuchet MS"/>
                <a:ea typeface="Trebuchet MS"/>
                <a:cs typeface="Trebuchet MS"/>
                <a:sym typeface="Trebuchet MS"/>
              </a:rPr>
              <a:t>School Wide Improvement Plan (SWIP)</a:t>
            </a:r>
            <a:endParaRPr b="0" i="0" sz="1800" u="none" cap="none" strike="noStrike">
              <a:solidFill>
                <a:schemeClr val="dk1"/>
              </a:solidFill>
              <a:latin typeface="Century Gothic"/>
              <a:ea typeface="Century Gothic"/>
              <a:cs typeface="Century Gothic"/>
              <a:sym typeface="Century Gothic"/>
            </a:endParaRPr>
          </a:p>
          <a:p>
            <a:pPr indent="0" lvl="1" marL="301943" marR="0" rtl="0" algn="l">
              <a:lnSpc>
                <a:spcPct val="100000"/>
              </a:lnSpc>
              <a:spcBef>
                <a:spcPts val="400"/>
              </a:spcBef>
              <a:spcAft>
                <a:spcPts val="0"/>
              </a:spcAft>
              <a:buClr>
                <a:schemeClr val="dk2"/>
              </a:buClr>
              <a:buSzPts val="2000"/>
              <a:buFont typeface="Calibri"/>
              <a:buNone/>
            </a:pPr>
            <a:r>
              <a:t/>
            </a:r>
            <a:endParaRPr b="0" i="0" sz="2000" u="none" cap="none" strike="noStrike">
              <a:solidFill>
                <a:schemeClr val="dk1"/>
              </a:solidFill>
              <a:latin typeface="Trebuchet MS"/>
              <a:ea typeface="Trebuchet MS"/>
              <a:cs typeface="Trebuchet MS"/>
              <a:sym typeface="Trebuchet MS"/>
            </a:endParaRPr>
          </a:p>
          <a:p>
            <a:pPr indent="0" lvl="1" marL="301943" marR="0" rtl="0" algn="l">
              <a:lnSpc>
                <a:spcPct val="100000"/>
              </a:lnSpc>
              <a:spcBef>
                <a:spcPts val="400"/>
              </a:spcBef>
              <a:spcAft>
                <a:spcPts val="0"/>
              </a:spcAft>
              <a:buClr>
                <a:schemeClr val="dk2"/>
              </a:buClr>
              <a:buSzPts val="2000"/>
              <a:buFont typeface="Calibri"/>
              <a:buNone/>
            </a:pPr>
            <a:r>
              <a:rPr b="0" i="0" lang="en-US" sz="2000" u="none" cap="none" strike="noStrike">
                <a:solidFill>
                  <a:schemeClr val="dk1"/>
                </a:solidFill>
                <a:latin typeface="Trebuchet MS"/>
                <a:ea typeface="Trebuchet MS"/>
                <a:cs typeface="Trebuchet MS"/>
                <a:sym typeface="Trebuchet MS"/>
              </a:rPr>
              <a:t>This information packet is sent home to all families by each Title I school via student backpacks and can be found in the Parent &amp; Family Resource Area Notebook as well as on the school’s website.</a:t>
            </a:r>
            <a:endParaRPr b="0" i="0" sz="1800" u="none" cap="none" strike="noStrike">
              <a:solidFill>
                <a:schemeClr val="dk1"/>
              </a:solidFill>
              <a:latin typeface="Century Gothic"/>
              <a:ea typeface="Century Gothic"/>
              <a:cs typeface="Century Gothic"/>
              <a:sym typeface="Century Gothic"/>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13"/>
          <p:cNvSpPr txBox="1"/>
          <p:nvPr>
            <p:ph type="title"/>
          </p:nvPr>
        </p:nvSpPr>
        <p:spPr>
          <a:xfrm>
            <a:off x="304400" y="457200"/>
            <a:ext cx="8839500" cy="10668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1"/>
              </a:buClr>
              <a:buSzPts val="4800"/>
              <a:buFont typeface="Calibri"/>
              <a:buNone/>
            </a:pPr>
            <a:r>
              <a:rPr b="1" lang="en-US" sz="4800">
                <a:solidFill>
                  <a:schemeClr val="dk1"/>
                </a:solidFill>
                <a:latin typeface="Calibri"/>
                <a:ea typeface="Calibri"/>
                <a:cs typeface="Calibri"/>
                <a:sym typeface="Calibri"/>
              </a:rPr>
              <a:t>Parents’</a:t>
            </a:r>
            <a:r>
              <a:rPr lang="en-US" sz="4800">
                <a:solidFill>
                  <a:schemeClr val="dk1"/>
                </a:solidFill>
                <a:latin typeface="Calibri"/>
                <a:ea typeface="Calibri"/>
                <a:cs typeface="Calibri"/>
                <a:sym typeface="Calibri"/>
              </a:rPr>
              <a:t> </a:t>
            </a:r>
            <a:r>
              <a:rPr b="1" lang="en-US" sz="4800">
                <a:solidFill>
                  <a:schemeClr val="dk1"/>
                </a:solidFill>
                <a:latin typeface="Calibri"/>
                <a:ea typeface="Calibri"/>
                <a:cs typeface="Calibri"/>
                <a:sym typeface="Calibri"/>
              </a:rPr>
              <a:t>Right to Know</a:t>
            </a:r>
            <a:endParaRPr b="1" sz="4800">
              <a:solidFill>
                <a:schemeClr val="dk1"/>
              </a:solidFill>
              <a:latin typeface="Calibri"/>
              <a:ea typeface="Calibri"/>
              <a:cs typeface="Calibri"/>
              <a:sym typeface="Calibri"/>
            </a:endParaRPr>
          </a:p>
        </p:txBody>
      </p:sp>
      <p:sp>
        <p:nvSpPr>
          <p:cNvPr id="235" name="Google Shape;235;p13"/>
          <p:cNvSpPr txBox="1"/>
          <p:nvPr/>
        </p:nvSpPr>
        <p:spPr>
          <a:xfrm>
            <a:off x="304400" y="1676400"/>
            <a:ext cx="8610900" cy="4800600"/>
          </a:xfrm>
          <a:prstGeom prst="rect">
            <a:avLst/>
          </a:prstGeom>
          <a:no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279400" lvl="0" marL="342900" marR="0" rtl="0" algn="just">
              <a:lnSpc>
                <a:spcPct val="90000"/>
              </a:lnSpc>
              <a:spcBef>
                <a:spcPts val="0"/>
              </a:spcBef>
              <a:spcAft>
                <a:spcPts val="0"/>
              </a:spcAft>
              <a:buClr>
                <a:srgbClr val="03042B"/>
              </a:buClr>
              <a:buSzPts val="1000"/>
              <a:buFont typeface="Trebuchet MS"/>
              <a:buNone/>
            </a:pPr>
            <a:r>
              <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640"/>
              </a:spcBef>
              <a:spcAft>
                <a:spcPts val="0"/>
              </a:spcAft>
              <a:buClr>
                <a:schemeClr val="dk1"/>
              </a:buClr>
              <a:buSzPts val="3200"/>
              <a:buFont typeface="Trebuchet MS"/>
              <a:buNone/>
            </a:pPr>
            <a:r>
              <a:rPr b="1" i="0" lang="en-US" sz="3200" u="none" cap="none" strike="noStrike">
                <a:solidFill>
                  <a:schemeClr val="dk1"/>
                </a:solidFill>
                <a:latin typeface="Trebuchet MS"/>
                <a:ea typeface="Trebuchet MS"/>
                <a:cs typeface="Trebuchet MS"/>
                <a:sym typeface="Trebuchet MS"/>
              </a:rPr>
              <a:t>It is your right to:</a:t>
            </a:r>
            <a:endParaRPr b="0" i="0" sz="1800" u="none" cap="none" strike="noStrike">
              <a:solidFill>
                <a:schemeClr val="dk1"/>
              </a:solidFill>
              <a:latin typeface="Century Gothic"/>
              <a:ea typeface="Century Gothic"/>
              <a:cs typeface="Century Gothic"/>
              <a:sym typeface="Century Gothic"/>
            </a:endParaRPr>
          </a:p>
          <a:p>
            <a:pPr indent="-342900" lvl="0" marL="342900" marR="0" rtl="0" algn="l">
              <a:lnSpc>
                <a:spcPct val="100000"/>
              </a:lnSpc>
              <a:spcBef>
                <a:spcPts val="480"/>
              </a:spcBef>
              <a:spcAft>
                <a:spcPts val="0"/>
              </a:spcAft>
              <a:buClr>
                <a:schemeClr val="dk2"/>
              </a:buClr>
              <a:buSzPts val="2400"/>
              <a:buFont typeface="Arial"/>
              <a:buChar char="•"/>
            </a:pPr>
            <a:r>
              <a:rPr b="0" i="0" lang="en-US" sz="2400" u="none" cap="none" strike="noStrike">
                <a:solidFill>
                  <a:schemeClr val="dk1"/>
                </a:solidFill>
                <a:latin typeface="Trebuchet MS"/>
                <a:ea typeface="Trebuchet MS"/>
                <a:cs typeface="Trebuchet MS"/>
                <a:sym typeface="Trebuchet MS"/>
              </a:rPr>
              <a:t>Be involved and request regular meetings to express your opinions and concerns</a:t>
            </a:r>
            <a:endParaRPr b="0" i="0" sz="1800" u="none" cap="none" strike="noStrike">
              <a:solidFill>
                <a:schemeClr val="dk1"/>
              </a:solidFill>
              <a:latin typeface="Century Gothic"/>
              <a:ea typeface="Century Gothic"/>
              <a:cs typeface="Century Gothic"/>
              <a:sym typeface="Century Gothic"/>
            </a:endParaRPr>
          </a:p>
          <a:p>
            <a:pPr indent="-342900" lvl="0" marL="342900" marR="0" rtl="0" algn="l">
              <a:lnSpc>
                <a:spcPct val="100000"/>
              </a:lnSpc>
              <a:spcBef>
                <a:spcPts val="480"/>
              </a:spcBef>
              <a:spcAft>
                <a:spcPts val="0"/>
              </a:spcAft>
              <a:buClr>
                <a:schemeClr val="dk2"/>
              </a:buClr>
              <a:buSzPts val="2400"/>
              <a:buFont typeface="Arial"/>
              <a:buChar char="•"/>
            </a:pPr>
            <a:r>
              <a:rPr b="0" i="0" lang="en-US" sz="2400" u="none" cap="none" strike="noStrike">
                <a:solidFill>
                  <a:schemeClr val="dk1"/>
                </a:solidFill>
                <a:latin typeface="Trebuchet MS"/>
                <a:ea typeface="Trebuchet MS"/>
                <a:cs typeface="Trebuchet MS"/>
                <a:sym typeface="Trebuchet MS"/>
              </a:rPr>
              <a:t>Be provided information on your child’s level of achievement on state assessments  in reading/language arts, writing, mathematics, and science</a:t>
            </a:r>
            <a:endParaRPr b="0" i="0" sz="1800" u="none" cap="none" strike="noStrike">
              <a:solidFill>
                <a:schemeClr val="dk1"/>
              </a:solidFill>
              <a:latin typeface="Century Gothic"/>
              <a:ea typeface="Century Gothic"/>
              <a:cs typeface="Century Gothic"/>
              <a:sym typeface="Century Gothic"/>
            </a:endParaRPr>
          </a:p>
          <a:p>
            <a:pPr indent="-342900" lvl="0" marL="342900" marR="0" rtl="0" algn="l">
              <a:lnSpc>
                <a:spcPct val="100000"/>
              </a:lnSpc>
              <a:spcBef>
                <a:spcPts val="480"/>
              </a:spcBef>
              <a:spcAft>
                <a:spcPts val="0"/>
              </a:spcAft>
              <a:buClr>
                <a:schemeClr val="dk2"/>
              </a:buClr>
              <a:buSzPts val="2400"/>
              <a:buFont typeface="Arial"/>
              <a:buChar char="•"/>
            </a:pPr>
            <a:r>
              <a:rPr b="0" i="0" lang="en-US" sz="2400" u="none" cap="none" strike="noStrike">
                <a:solidFill>
                  <a:schemeClr val="dk1"/>
                </a:solidFill>
                <a:latin typeface="Trebuchet MS"/>
                <a:ea typeface="Trebuchet MS"/>
                <a:cs typeface="Trebuchet MS"/>
                <a:sym typeface="Trebuchet MS"/>
              </a:rPr>
              <a:t>Request and receive information on the qualifications of your child’s teacher</a:t>
            </a:r>
            <a:endParaRPr b="0" i="0" sz="1800" u="none" cap="none" strike="noStrike">
              <a:solidFill>
                <a:schemeClr val="dk1"/>
              </a:solidFill>
              <a:latin typeface="Century Gothic"/>
              <a:ea typeface="Century Gothic"/>
              <a:cs typeface="Century Gothic"/>
              <a:sym typeface="Century Gothic"/>
            </a:endParaRPr>
          </a:p>
          <a:p>
            <a:pPr indent="-342900" lvl="0" marL="342900" marR="0" rtl="0" algn="l">
              <a:lnSpc>
                <a:spcPct val="100000"/>
              </a:lnSpc>
              <a:spcBef>
                <a:spcPts val="480"/>
              </a:spcBef>
              <a:spcAft>
                <a:spcPts val="0"/>
              </a:spcAft>
              <a:buClr>
                <a:schemeClr val="dk2"/>
              </a:buClr>
              <a:buSzPts val="2400"/>
              <a:buFont typeface="Arial"/>
              <a:buChar char="•"/>
            </a:pPr>
            <a:r>
              <a:rPr b="0" i="0" lang="en-US" sz="2400" u="none" cap="none" strike="noStrike">
                <a:solidFill>
                  <a:schemeClr val="dk1"/>
                </a:solidFill>
                <a:latin typeface="Trebuchet MS"/>
                <a:ea typeface="Trebuchet MS"/>
                <a:cs typeface="Trebuchet MS"/>
                <a:sym typeface="Trebuchet MS"/>
              </a:rPr>
              <a:t>Be informed if your child is taught by a Non-Certified Teacher for four or more consecutive weeks</a:t>
            </a:r>
            <a:endParaRPr b="0" i="0" sz="1800" u="none" cap="none" strike="noStrike">
              <a:solidFill>
                <a:schemeClr val="dk1"/>
              </a:solidFill>
              <a:latin typeface="Century Gothic"/>
              <a:ea typeface="Century Gothic"/>
              <a:cs typeface="Century Gothic"/>
              <a:sym typeface="Century Gothic"/>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14"/>
          <p:cNvSpPr txBox="1"/>
          <p:nvPr>
            <p:ph type="title"/>
          </p:nvPr>
        </p:nvSpPr>
        <p:spPr>
          <a:xfrm>
            <a:off x="152400" y="304800"/>
            <a:ext cx="8991600" cy="10668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1"/>
              </a:buClr>
              <a:buSzPts val="4000"/>
              <a:buFont typeface="Calibri"/>
              <a:buNone/>
            </a:pPr>
            <a:r>
              <a:rPr b="1" lang="en-US" sz="4000">
                <a:solidFill>
                  <a:schemeClr val="dk1"/>
                </a:solidFill>
                <a:latin typeface="Calibri"/>
                <a:ea typeface="Calibri"/>
                <a:cs typeface="Calibri"/>
                <a:sym typeface="Calibri"/>
              </a:rPr>
              <a:t>Parent &amp; Family Engagement Plan </a:t>
            </a:r>
            <a:br>
              <a:rPr b="1" lang="en-US" sz="4000">
                <a:solidFill>
                  <a:schemeClr val="dk1"/>
                </a:solidFill>
                <a:latin typeface="Calibri"/>
                <a:ea typeface="Calibri"/>
                <a:cs typeface="Calibri"/>
                <a:sym typeface="Calibri"/>
              </a:rPr>
            </a:br>
            <a:r>
              <a:rPr b="1" lang="en-US" sz="4000">
                <a:solidFill>
                  <a:schemeClr val="dk1"/>
                </a:solidFill>
                <a:latin typeface="Calibri"/>
                <a:ea typeface="Calibri"/>
                <a:cs typeface="Calibri"/>
                <a:sym typeface="Calibri"/>
              </a:rPr>
              <a:t>Guidelines</a:t>
            </a:r>
            <a:endParaRPr sz="4000">
              <a:solidFill>
                <a:schemeClr val="dk1"/>
              </a:solidFill>
              <a:latin typeface="Calibri"/>
              <a:ea typeface="Calibri"/>
              <a:cs typeface="Calibri"/>
              <a:sym typeface="Calibri"/>
            </a:endParaRPr>
          </a:p>
        </p:txBody>
      </p:sp>
      <p:sp>
        <p:nvSpPr>
          <p:cNvPr id="242" name="Google Shape;242;p14"/>
          <p:cNvSpPr txBox="1"/>
          <p:nvPr/>
        </p:nvSpPr>
        <p:spPr>
          <a:xfrm>
            <a:off x="152400" y="1600200"/>
            <a:ext cx="8763000" cy="5131904"/>
          </a:xfrm>
          <a:prstGeom prst="rect">
            <a:avLst/>
          </a:prstGeom>
          <a:no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2"/>
              </a:buClr>
              <a:buSzPts val="2000"/>
              <a:buFont typeface="Arial"/>
              <a:buChar char="•"/>
            </a:pPr>
            <a:r>
              <a:rPr b="0" i="0" lang="en-US" sz="2000" u="none" cap="none" strike="noStrike">
                <a:solidFill>
                  <a:schemeClr val="dk1"/>
                </a:solidFill>
                <a:latin typeface="Trebuchet MS"/>
                <a:ea typeface="Trebuchet MS"/>
                <a:cs typeface="Trebuchet MS"/>
                <a:sym typeface="Trebuchet MS"/>
              </a:rPr>
              <a:t>As a parent or family member you are vital in the development, implementation, and review of the parent and family engagement program at our school. </a:t>
            </a:r>
            <a:endParaRPr b="0" i="0" sz="1800" u="none" cap="none" strike="noStrike">
              <a:solidFill>
                <a:schemeClr val="dk1"/>
              </a:solidFill>
              <a:latin typeface="Century Gothic"/>
              <a:ea typeface="Century Gothic"/>
              <a:cs typeface="Century Gothic"/>
              <a:sym typeface="Century Gothic"/>
            </a:endParaRPr>
          </a:p>
          <a:p>
            <a:pPr indent="-342900" lvl="0" marL="342900" marR="0" rtl="0" algn="l">
              <a:lnSpc>
                <a:spcPct val="100000"/>
              </a:lnSpc>
              <a:spcBef>
                <a:spcPts val="400"/>
              </a:spcBef>
              <a:spcAft>
                <a:spcPts val="0"/>
              </a:spcAft>
              <a:buClr>
                <a:schemeClr val="dk2"/>
              </a:buClr>
              <a:buSzPts val="2000"/>
              <a:buFont typeface="Arial"/>
              <a:buChar char="•"/>
            </a:pPr>
            <a:r>
              <a:rPr b="0" i="0" lang="en-US" sz="2000" u="none" cap="none" strike="noStrike">
                <a:solidFill>
                  <a:schemeClr val="dk1"/>
                </a:solidFill>
                <a:latin typeface="Trebuchet MS"/>
                <a:ea typeface="Trebuchet MS"/>
                <a:cs typeface="Trebuchet MS"/>
                <a:sym typeface="Trebuchet MS"/>
              </a:rPr>
              <a:t>So that you can be as active as possible in your child’s school success we will:</a:t>
            </a:r>
            <a:endParaRPr b="0" i="0" sz="1800" u="none" cap="none" strike="noStrike">
              <a:solidFill>
                <a:schemeClr val="dk1"/>
              </a:solidFill>
              <a:latin typeface="Century Gothic"/>
              <a:ea typeface="Century Gothic"/>
              <a:cs typeface="Century Gothic"/>
              <a:sym typeface="Century Gothic"/>
            </a:endParaRPr>
          </a:p>
          <a:p>
            <a:pPr indent="-285750" lvl="1" marL="486918" marR="0" rtl="0" algn="l">
              <a:lnSpc>
                <a:spcPct val="100000"/>
              </a:lnSpc>
              <a:spcBef>
                <a:spcPts val="360"/>
              </a:spcBef>
              <a:spcAft>
                <a:spcPts val="0"/>
              </a:spcAft>
              <a:buClr>
                <a:schemeClr val="dk2"/>
              </a:buClr>
              <a:buSzPts val="1800"/>
              <a:buFont typeface="Noto Sans Symbols"/>
              <a:buChar char="⮚"/>
            </a:pPr>
            <a:r>
              <a:rPr b="0" i="0" lang="en-US" sz="1800" u="none" cap="none" strike="noStrike">
                <a:solidFill>
                  <a:schemeClr val="dk1"/>
                </a:solidFill>
                <a:latin typeface="Trebuchet MS"/>
                <a:ea typeface="Trebuchet MS"/>
                <a:cs typeface="Trebuchet MS"/>
                <a:sym typeface="Trebuchet MS"/>
              </a:rPr>
              <a:t>Convene this Annual Meeting to inform you of Title I program requirements and your rights to be informed and involved regarding this program.</a:t>
            </a:r>
            <a:endParaRPr b="0" i="0" sz="1800" u="none" cap="none" strike="noStrike">
              <a:solidFill>
                <a:schemeClr val="dk1"/>
              </a:solidFill>
              <a:latin typeface="Century Gothic"/>
              <a:ea typeface="Century Gothic"/>
              <a:cs typeface="Century Gothic"/>
              <a:sym typeface="Century Gothic"/>
            </a:endParaRPr>
          </a:p>
          <a:p>
            <a:pPr indent="-285750" lvl="1" marL="486918" marR="0" rtl="0" algn="l">
              <a:lnSpc>
                <a:spcPct val="100000"/>
              </a:lnSpc>
              <a:spcBef>
                <a:spcPts val="360"/>
              </a:spcBef>
              <a:spcAft>
                <a:spcPts val="0"/>
              </a:spcAft>
              <a:buClr>
                <a:schemeClr val="dk2"/>
              </a:buClr>
              <a:buSzPts val="1800"/>
              <a:buFont typeface="Noto Sans Symbols"/>
              <a:buChar char="⮚"/>
            </a:pPr>
            <a:r>
              <a:rPr b="0" i="0" lang="en-US" sz="1800" u="none" cap="none" strike="noStrike">
                <a:solidFill>
                  <a:schemeClr val="dk1"/>
                </a:solidFill>
                <a:latin typeface="Trebuchet MS"/>
                <a:ea typeface="Trebuchet MS"/>
                <a:cs typeface="Trebuchet MS"/>
                <a:sym typeface="Trebuchet MS"/>
              </a:rPr>
              <a:t>Provide families with timely information regarding Parent &amp; Family Engagement Activities and Trainings.</a:t>
            </a:r>
            <a:endParaRPr b="0" i="0" sz="1800" u="none" cap="none" strike="noStrike">
              <a:solidFill>
                <a:schemeClr val="dk1"/>
              </a:solidFill>
              <a:latin typeface="Century Gothic"/>
              <a:ea typeface="Century Gothic"/>
              <a:cs typeface="Century Gothic"/>
              <a:sym typeface="Century Gothic"/>
            </a:endParaRPr>
          </a:p>
          <a:p>
            <a:pPr indent="-285750" lvl="1" marL="486918" marR="0" rtl="0" algn="l">
              <a:lnSpc>
                <a:spcPct val="100000"/>
              </a:lnSpc>
              <a:spcBef>
                <a:spcPts val="360"/>
              </a:spcBef>
              <a:spcAft>
                <a:spcPts val="0"/>
              </a:spcAft>
              <a:buClr>
                <a:schemeClr val="dk2"/>
              </a:buClr>
              <a:buSzPts val="1800"/>
              <a:buFont typeface="Noto Sans Symbols"/>
              <a:buChar char="⮚"/>
            </a:pPr>
            <a:r>
              <a:rPr b="0" i="0" lang="en-US" sz="1800" u="none" cap="none" strike="noStrike">
                <a:solidFill>
                  <a:schemeClr val="dk1"/>
                </a:solidFill>
                <a:latin typeface="Trebuchet MS"/>
                <a:ea typeface="Trebuchet MS"/>
                <a:cs typeface="Trebuchet MS"/>
                <a:sym typeface="Trebuchet MS"/>
              </a:rPr>
              <a:t>Offer activities and trainings at flexible times and through a variety of formats to maximize participation.</a:t>
            </a:r>
            <a:endParaRPr b="0" i="0" sz="1800" u="none" cap="none" strike="noStrike">
              <a:solidFill>
                <a:schemeClr val="dk1"/>
              </a:solidFill>
              <a:latin typeface="Century Gothic"/>
              <a:ea typeface="Century Gothic"/>
              <a:cs typeface="Century Gothic"/>
              <a:sym typeface="Century Gothic"/>
            </a:endParaRPr>
          </a:p>
          <a:p>
            <a:pPr indent="-285750" lvl="1" marL="486918" marR="0" rtl="0" algn="l">
              <a:lnSpc>
                <a:spcPct val="100000"/>
              </a:lnSpc>
              <a:spcBef>
                <a:spcPts val="360"/>
              </a:spcBef>
              <a:spcAft>
                <a:spcPts val="0"/>
              </a:spcAft>
              <a:buClr>
                <a:schemeClr val="dk2"/>
              </a:buClr>
              <a:buSzPts val="1800"/>
              <a:buFont typeface="Noto Sans Symbols"/>
              <a:buChar char="⮚"/>
            </a:pPr>
            <a:r>
              <a:rPr b="0" i="0" lang="en-US" sz="1800" u="none" cap="none" strike="noStrike">
                <a:solidFill>
                  <a:schemeClr val="dk1"/>
                </a:solidFill>
                <a:latin typeface="Trebuchet MS"/>
                <a:ea typeface="Trebuchet MS"/>
                <a:cs typeface="Trebuchet MS"/>
                <a:sym typeface="Trebuchet MS"/>
              </a:rPr>
              <a:t>Assist families in understanding academic content standards, assessments, and how to monitor and improve your child’s achievement. </a:t>
            </a:r>
            <a:endParaRPr b="0" i="0" sz="1800" u="none" cap="none" strike="noStrike">
              <a:solidFill>
                <a:schemeClr val="dk1"/>
              </a:solidFill>
              <a:latin typeface="Century Gothic"/>
              <a:ea typeface="Century Gothic"/>
              <a:cs typeface="Century Gothic"/>
              <a:sym typeface="Century Gothic"/>
            </a:endParaRPr>
          </a:p>
          <a:p>
            <a:pPr indent="-285750" lvl="1" marL="486918" marR="0" rtl="0" algn="l">
              <a:lnSpc>
                <a:spcPct val="100000"/>
              </a:lnSpc>
              <a:spcBef>
                <a:spcPts val="360"/>
              </a:spcBef>
              <a:spcAft>
                <a:spcPts val="0"/>
              </a:spcAft>
              <a:buClr>
                <a:schemeClr val="dk2"/>
              </a:buClr>
              <a:buSzPts val="1800"/>
              <a:buFont typeface="Noto Sans Symbols"/>
              <a:buChar char="⮚"/>
            </a:pPr>
            <a:r>
              <a:rPr b="0" i="0" lang="en-US" sz="1800" u="none" cap="none" strike="noStrike">
                <a:solidFill>
                  <a:schemeClr val="dk1"/>
                </a:solidFill>
                <a:latin typeface="Trebuchet MS"/>
                <a:ea typeface="Trebuchet MS"/>
                <a:cs typeface="Trebuchet MS"/>
                <a:sym typeface="Trebuchet MS"/>
              </a:rPr>
              <a:t>Provide materials and training to help you work with your child to improve his or her achievement.</a:t>
            </a:r>
            <a:endParaRPr b="0" i="0" sz="1800" u="none" cap="none" strike="noStrike">
              <a:solidFill>
                <a:schemeClr val="dk1"/>
              </a:solidFill>
              <a:latin typeface="Century Gothic"/>
              <a:ea typeface="Century Gothic"/>
              <a:cs typeface="Century Gothic"/>
              <a:sym typeface="Century Gothic"/>
            </a:endParaRPr>
          </a:p>
          <a:p>
            <a:pPr indent="-285750" lvl="1" marL="486918" marR="0" rtl="0" algn="l">
              <a:lnSpc>
                <a:spcPct val="100000"/>
              </a:lnSpc>
              <a:spcBef>
                <a:spcPts val="360"/>
              </a:spcBef>
              <a:spcAft>
                <a:spcPts val="0"/>
              </a:spcAft>
              <a:buClr>
                <a:schemeClr val="dk2"/>
              </a:buClr>
              <a:buSzPts val="1800"/>
              <a:buFont typeface="Noto Sans Symbols"/>
              <a:buChar char="⮚"/>
            </a:pPr>
            <a:r>
              <a:rPr b="0" i="0" lang="en-US" sz="1800" u="none" cap="none" strike="noStrike">
                <a:solidFill>
                  <a:schemeClr val="dk1"/>
                </a:solidFill>
                <a:latin typeface="Trebuchet MS"/>
                <a:ea typeface="Trebuchet MS"/>
                <a:cs typeface="Trebuchet MS"/>
                <a:sym typeface="Trebuchet MS"/>
              </a:rPr>
              <a:t>Inform you on where to locate a copy of the Title I Complaint Procedures.</a:t>
            </a:r>
            <a:endParaRPr b="0" i="0" sz="1800" u="none" cap="none" strike="noStrike">
              <a:solidFill>
                <a:schemeClr val="dk1"/>
              </a:solidFill>
              <a:latin typeface="Trebuchet MS"/>
              <a:ea typeface="Trebuchet MS"/>
              <a:cs typeface="Trebuchet MS"/>
              <a:sym typeface="Trebuchet MS"/>
            </a:endParaRPr>
          </a:p>
          <a:p>
            <a:pPr indent="-190500" lvl="0" marL="342900" marR="0" rtl="0" algn="just">
              <a:lnSpc>
                <a:spcPct val="90000"/>
              </a:lnSpc>
              <a:spcBef>
                <a:spcPts val="480"/>
              </a:spcBef>
              <a:spcAft>
                <a:spcPts val="0"/>
              </a:spcAft>
              <a:buClr>
                <a:srgbClr val="03042B"/>
              </a:buClr>
              <a:buSzPts val="2400"/>
              <a:buFont typeface="Trebuchet MS"/>
              <a:buNone/>
            </a:pPr>
            <a:r>
              <a:t/>
            </a:r>
            <a:endParaRPr b="0" i="0" sz="24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15"/>
          <p:cNvSpPr txBox="1"/>
          <p:nvPr/>
        </p:nvSpPr>
        <p:spPr>
          <a:xfrm>
            <a:off x="304800" y="1219200"/>
            <a:ext cx="8610600" cy="5334300"/>
          </a:xfrm>
          <a:prstGeom prst="rect">
            <a:avLst/>
          </a:prstGeom>
          <a:no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279400" lvl="0" marL="342900" marR="0" rtl="0" algn="just">
              <a:lnSpc>
                <a:spcPct val="90000"/>
              </a:lnSpc>
              <a:spcBef>
                <a:spcPts val="0"/>
              </a:spcBef>
              <a:spcAft>
                <a:spcPts val="0"/>
              </a:spcAft>
              <a:buClr>
                <a:srgbClr val="03042B"/>
              </a:buClr>
              <a:buSzPts val="1000"/>
              <a:buFont typeface="Trebuchet MS"/>
              <a:buNone/>
            </a:pPr>
            <a:r>
              <a:t/>
            </a:r>
            <a:endParaRPr b="0" i="0" sz="1000" u="none" cap="none" strike="noStrike">
              <a:solidFill>
                <a:srgbClr val="000000"/>
              </a:solidFill>
              <a:latin typeface="Arial"/>
              <a:ea typeface="Arial"/>
              <a:cs typeface="Arial"/>
              <a:sym typeface="Arial"/>
            </a:endParaRPr>
          </a:p>
          <a:p>
            <a:pPr indent="-177800" lvl="0" marL="91440" marR="0" rtl="0" algn="l">
              <a:lnSpc>
                <a:spcPct val="100000"/>
              </a:lnSpc>
              <a:spcBef>
                <a:spcPts val="560"/>
              </a:spcBef>
              <a:spcAft>
                <a:spcPts val="0"/>
              </a:spcAft>
              <a:buClr>
                <a:schemeClr val="dk2"/>
              </a:buClr>
              <a:buSzPts val="2800"/>
              <a:buFont typeface="Trebuchet MS"/>
              <a:buChar char="•"/>
            </a:pPr>
            <a:r>
              <a:rPr b="0" i="0" lang="en-US" sz="2800" u="none" cap="none" strike="noStrike">
                <a:solidFill>
                  <a:schemeClr val="dk1"/>
                </a:solidFill>
                <a:latin typeface="Trebuchet MS"/>
                <a:ea typeface="Trebuchet MS"/>
                <a:cs typeface="Trebuchet MS"/>
                <a:sym typeface="Trebuchet MS"/>
              </a:rPr>
              <a:t>An area/room has been established to house resource materials for parents and families to access as needed.</a:t>
            </a:r>
            <a:endParaRPr b="0" i="0" sz="1800" u="none" cap="none" strike="noStrike">
              <a:solidFill>
                <a:schemeClr val="dk1"/>
              </a:solidFill>
              <a:latin typeface="Century Gothic"/>
              <a:ea typeface="Century Gothic"/>
              <a:cs typeface="Century Gothic"/>
              <a:sym typeface="Century Gothic"/>
            </a:endParaRPr>
          </a:p>
          <a:p>
            <a:pPr indent="-177800" lvl="0" marL="91440" marR="0" rtl="0" algn="l">
              <a:lnSpc>
                <a:spcPct val="100000"/>
              </a:lnSpc>
              <a:spcBef>
                <a:spcPts val="560"/>
              </a:spcBef>
              <a:spcAft>
                <a:spcPts val="0"/>
              </a:spcAft>
              <a:buClr>
                <a:schemeClr val="dk2"/>
              </a:buClr>
              <a:buSzPts val="2800"/>
              <a:buFont typeface="Trebuchet MS"/>
              <a:buChar char="•"/>
            </a:pPr>
            <a:r>
              <a:rPr b="0" i="0" lang="en-US" sz="2800" u="none" cap="none" strike="noStrike">
                <a:solidFill>
                  <a:schemeClr val="dk1"/>
                </a:solidFill>
                <a:latin typeface="Trebuchet MS"/>
                <a:ea typeface="Trebuchet MS"/>
                <a:cs typeface="Trebuchet MS"/>
                <a:sym typeface="Trebuchet MS"/>
              </a:rPr>
              <a:t>This area/room contains a variety of informational and academic materials for parents to take and use with their student at home.</a:t>
            </a:r>
            <a:endParaRPr b="0" i="0" sz="1800" u="none" cap="none" strike="noStrike">
              <a:solidFill>
                <a:schemeClr val="dk1"/>
              </a:solidFill>
              <a:latin typeface="Century Gothic"/>
              <a:ea typeface="Century Gothic"/>
              <a:cs typeface="Century Gothic"/>
              <a:sym typeface="Century Gothic"/>
            </a:endParaRPr>
          </a:p>
          <a:p>
            <a:pPr indent="-177800" lvl="0" marL="91440" marR="0" rtl="0" algn="l">
              <a:lnSpc>
                <a:spcPct val="100000"/>
              </a:lnSpc>
              <a:spcBef>
                <a:spcPts val="560"/>
              </a:spcBef>
              <a:spcAft>
                <a:spcPts val="0"/>
              </a:spcAft>
              <a:buClr>
                <a:schemeClr val="dk2"/>
              </a:buClr>
              <a:buSzPts val="2800"/>
              <a:buFont typeface="Trebuchet MS"/>
              <a:buChar char="•"/>
            </a:pPr>
            <a:r>
              <a:rPr b="0" i="0" lang="en-US" sz="2800" u="none" cap="none" strike="noStrike">
                <a:solidFill>
                  <a:schemeClr val="dk1"/>
                </a:solidFill>
                <a:latin typeface="Trebuchet MS"/>
                <a:ea typeface="Trebuchet MS"/>
                <a:cs typeface="Trebuchet MS"/>
                <a:sym typeface="Trebuchet MS"/>
              </a:rPr>
              <a:t>Our Parent &amp; Family Resource Area is located in </a:t>
            </a:r>
            <a:r>
              <a:rPr lang="en-US" sz="2800">
                <a:solidFill>
                  <a:schemeClr val="dk1"/>
                </a:solidFill>
                <a:latin typeface="Trebuchet MS"/>
                <a:ea typeface="Trebuchet MS"/>
                <a:cs typeface="Trebuchet MS"/>
                <a:sym typeface="Trebuchet MS"/>
              </a:rPr>
              <a:t>Ms. Laura’s Room at the Little School</a:t>
            </a:r>
            <a:r>
              <a:rPr b="0" i="0" lang="en-US" sz="1800" u="none" cap="none" strike="noStrike">
                <a:solidFill>
                  <a:schemeClr val="dk1"/>
                </a:solidFill>
                <a:latin typeface="Trebuchet MS"/>
                <a:ea typeface="Trebuchet MS"/>
                <a:cs typeface="Trebuchet MS"/>
                <a:sym typeface="Trebuchet MS"/>
              </a:rPr>
              <a:t> </a:t>
            </a:r>
            <a:endParaRPr b="0" i="0" sz="1200" u="none" cap="none" strike="noStrike">
              <a:solidFill>
                <a:schemeClr val="dk1"/>
              </a:solidFill>
              <a:latin typeface="Century Gothic"/>
              <a:ea typeface="Century Gothic"/>
              <a:cs typeface="Century Gothic"/>
              <a:sym typeface="Century Gothic"/>
            </a:endParaRPr>
          </a:p>
          <a:p>
            <a:pPr indent="0" lvl="0" marL="91440" marR="0" rtl="0" algn="l">
              <a:lnSpc>
                <a:spcPct val="100000"/>
              </a:lnSpc>
              <a:spcBef>
                <a:spcPts val="560"/>
              </a:spcBef>
              <a:spcAft>
                <a:spcPts val="0"/>
              </a:spcAft>
              <a:buClr>
                <a:schemeClr val="dk2"/>
              </a:buClr>
              <a:buSzPts val="2800"/>
              <a:buFont typeface="Trebuchet MS"/>
              <a:buNone/>
            </a:pPr>
            <a:r>
              <a:t/>
            </a:r>
            <a:endParaRPr b="0" i="0" sz="1800" u="none" cap="none" strike="noStrike">
              <a:solidFill>
                <a:schemeClr val="lt1"/>
              </a:solidFill>
              <a:latin typeface="Century Gothic"/>
              <a:ea typeface="Century Gothic"/>
              <a:cs typeface="Century Gothic"/>
              <a:sym typeface="Century Gothic"/>
            </a:endParaRPr>
          </a:p>
          <a:p>
            <a:pPr indent="-457200" lvl="1" marL="658368" marR="0" rtl="0" algn="l">
              <a:lnSpc>
                <a:spcPct val="100000"/>
              </a:lnSpc>
              <a:spcBef>
                <a:spcPts val="560"/>
              </a:spcBef>
              <a:spcAft>
                <a:spcPts val="0"/>
              </a:spcAft>
              <a:buClr>
                <a:schemeClr val="dk1"/>
              </a:buClr>
              <a:buSzPts val="2800"/>
              <a:buFont typeface="Noto Sans Symbols"/>
              <a:buChar char="⮚"/>
            </a:pPr>
            <a:r>
              <a:rPr lang="en-US" sz="2800">
                <a:solidFill>
                  <a:schemeClr val="dk1"/>
                </a:solidFill>
                <a:latin typeface="Trebuchet MS"/>
                <a:ea typeface="Trebuchet MS"/>
                <a:cs typeface="Trebuchet MS"/>
                <a:sym typeface="Trebuchet MS"/>
              </a:rPr>
              <a:t>Letter matching, number matching, beginning reading, main idea, vocabulary</a:t>
            </a:r>
            <a:endParaRPr b="0" i="0" sz="1800" u="none" cap="none" strike="noStrike">
              <a:solidFill>
                <a:schemeClr val="dk1"/>
              </a:solidFill>
              <a:latin typeface="Century Gothic"/>
              <a:ea typeface="Century Gothic"/>
              <a:cs typeface="Century Gothic"/>
              <a:sym typeface="Century Gothic"/>
            </a:endParaRPr>
          </a:p>
          <a:p>
            <a:pPr indent="-285750" lvl="1" marL="742950" marR="0" rtl="0" algn="just">
              <a:lnSpc>
                <a:spcPct val="90000"/>
              </a:lnSpc>
              <a:spcBef>
                <a:spcPts val="480"/>
              </a:spcBef>
              <a:spcAft>
                <a:spcPts val="0"/>
              </a:spcAft>
              <a:buClr>
                <a:srgbClr val="03042B"/>
              </a:buClr>
              <a:buSzPts val="2400"/>
              <a:buFont typeface="Trebuchet MS"/>
              <a:buNone/>
            </a:pPr>
            <a:r>
              <a:t/>
            </a:r>
            <a:endParaRPr b="0" i="0" sz="2400" u="none" cap="none" strike="noStrike">
              <a:solidFill>
                <a:srgbClr val="FF0000"/>
              </a:solidFill>
              <a:latin typeface="Arial"/>
              <a:ea typeface="Arial"/>
              <a:cs typeface="Arial"/>
              <a:sym typeface="Arial"/>
            </a:endParaRPr>
          </a:p>
          <a:p>
            <a:pPr indent="-133350" lvl="1" marL="742950" marR="0" rtl="0" algn="just">
              <a:lnSpc>
                <a:spcPct val="90000"/>
              </a:lnSpc>
              <a:spcBef>
                <a:spcPts val="480"/>
              </a:spcBef>
              <a:spcAft>
                <a:spcPts val="0"/>
              </a:spcAft>
              <a:buClr>
                <a:srgbClr val="03042B"/>
              </a:buClr>
              <a:buSzPts val="2400"/>
              <a:buFont typeface="Noto Sans Symbols"/>
              <a:buNone/>
            </a:pPr>
            <a:r>
              <a:t/>
            </a:r>
            <a:endParaRPr b="0" i="0" sz="2400" u="none" cap="none" strike="noStrike">
              <a:solidFill>
                <a:srgbClr val="FF0000"/>
              </a:solidFill>
              <a:latin typeface="Arial"/>
              <a:ea typeface="Arial"/>
              <a:cs typeface="Arial"/>
              <a:sym typeface="Arial"/>
            </a:endParaRPr>
          </a:p>
        </p:txBody>
      </p:sp>
      <p:sp>
        <p:nvSpPr>
          <p:cNvPr id="249" name="Google Shape;249;p15"/>
          <p:cNvSpPr txBox="1"/>
          <p:nvPr>
            <p:ph type="title"/>
          </p:nvPr>
        </p:nvSpPr>
        <p:spPr>
          <a:xfrm>
            <a:off x="304800" y="10886"/>
            <a:ext cx="8839200" cy="10668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1"/>
              </a:buClr>
              <a:buSzPts val="4400"/>
              <a:buFont typeface="Calibri"/>
              <a:buNone/>
            </a:pPr>
            <a:r>
              <a:rPr b="1" lang="en-US" sz="4400">
                <a:solidFill>
                  <a:schemeClr val="dk1"/>
                </a:solidFill>
                <a:latin typeface="Calibri"/>
                <a:ea typeface="Calibri"/>
                <a:cs typeface="Calibri"/>
                <a:sym typeface="Calibri"/>
              </a:rPr>
              <a:t>Parent &amp; Family Resource Area</a:t>
            </a:r>
            <a:endParaRPr sz="44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16"/>
          <p:cNvSpPr txBox="1"/>
          <p:nvPr>
            <p:ph type="title"/>
          </p:nvPr>
        </p:nvSpPr>
        <p:spPr>
          <a:xfrm>
            <a:off x="381000" y="304800"/>
            <a:ext cx="8686800" cy="10668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2"/>
              </a:buClr>
              <a:buSzPts val="4800"/>
              <a:buFont typeface="Calibri"/>
              <a:buNone/>
            </a:pPr>
            <a:r>
              <a:rPr b="1" lang="en-US" sz="4500">
                <a:solidFill>
                  <a:schemeClr val="dk1"/>
                </a:solidFill>
                <a:latin typeface="Calibri"/>
                <a:ea typeface="Calibri"/>
                <a:cs typeface="Calibri"/>
                <a:sym typeface="Calibri"/>
              </a:rPr>
              <a:t>Your Involvement is Key to </a:t>
            </a:r>
            <a:br>
              <a:rPr b="1" lang="en-US" sz="4500">
                <a:solidFill>
                  <a:schemeClr val="dk1"/>
                </a:solidFill>
                <a:latin typeface="Calibri"/>
                <a:ea typeface="Calibri"/>
                <a:cs typeface="Calibri"/>
                <a:sym typeface="Calibri"/>
              </a:rPr>
            </a:br>
            <a:r>
              <a:rPr b="1" lang="en-US" sz="4500">
                <a:solidFill>
                  <a:schemeClr val="dk1"/>
                </a:solidFill>
                <a:latin typeface="Calibri"/>
                <a:ea typeface="Calibri"/>
                <a:cs typeface="Calibri"/>
                <a:sym typeface="Calibri"/>
              </a:rPr>
              <a:t>Your Child’s Success!</a:t>
            </a:r>
            <a:endParaRPr sz="3900">
              <a:solidFill>
                <a:schemeClr val="dk1"/>
              </a:solidFill>
            </a:endParaRPr>
          </a:p>
        </p:txBody>
      </p:sp>
      <p:sp>
        <p:nvSpPr>
          <p:cNvPr id="256" name="Google Shape;256;p16"/>
          <p:cNvSpPr txBox="1"/>
          <p:nvPr/>
        </p:nvSpPr>
        <p:spPr>
          <a:xfrm>
            <a:off x="342900" y="1679600"/>
            <a:ext cx="8458200" cy="4800600"/>
          </a:xfrm>
          <a:prstGeom prst="rect">
            <a:avLst/>
          </a:prstGeom>
          <a:no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279400" lvl="0" marL="342900" marR="0" rtl="0" algn="just">
              <a:lnSpc>
                <a:spcPct val="90000"/>
              </a:lnSpc>
              <a:spcBef>
                <a:spcPts val="0"/>
              </a:spcBef>
              <a:spcAft>
                <a:spcPts val="0"/>
              </a:spcAft>
              <a:buClr>
                <a:srgbClr val="03042B"/>
              </a:buClr>
              <a:buSzPts val="1000"/>
              <a:buFont typeface="Trebuchet MS"/>
              <a:buNone/>
            </a:pPr>
            <a:r>
              <a:t/>
            </a:r>
            <a:endParaRPr b="0" i="0" sz="1000" u="none" cap="none" strike="noStrike">
              <a:solidFill>
                <a:srgbClr val="000000"/>
              </a:solidFill>
              <a:latin typeface="Arial"/>
              <a:ea typeface="Arial"/>
              <a:cs typeface="Arial"/>
              <a:sym typeface="Arial"/>
            </a:endParaRPr>
          </a:p>
          <a:p>
            <a:pPr indent="-342900" lvl="0" marL="342900" marR="0" rtl="0" algn="l">
              <a:lnSpc>
                <a:spcPct val="100000"/>
              </a:lnSpc>
              <a:spcBef>
                <a:spcPts val="400"/>
              </a:spcBef>
              <a:spcAft>
                <a:spcPts val="0"/>
              </a:spcAft>
              <a:buClr>
                <a:schemeClr val="dk1"/>
              </a:buClr>
              <a:buSzPts val="2200"/>
              <a:buFont typeface="Arial"/>
              <a:buChar char="•"/>
            </a:pPr>
            <a:r>
              <a:rPr b="0" i="0" lang="en-US" sz="2200" u="none" cap="none" strike="noStrike">
                <a:solidFill>
                  <a:schemeClr val="dk1"/>
                </a:solidFill>
                <a:latin typeface="Trebuchet MS"/>
                <a:ea typeface="Trebuchet MS"/>
                <a:cs typeface="Trebuchet MS"/>
                <a:sym typeface="Trebuchet MS"/>
              </a:rPr>
              <a:t>You are your child’s first teacher.</a:t>
            </a:r>
            <a:endParaRPr b="0" i="0" sz="2000" u="none" cap="none" strike="noStrike">
              <a:solidFill>
                <a:schemeClr val="dk1"/>
              </a:solidFill>
              <a:latin typeface="Century Gothic"/>
              <a:ea typeface="Century Gothic"/>
              <a:cs typeface="Century Gothic"/>
              <a:sym typeface="Century Gothic"/>
            </a:endParaRPr>
          </a:p>
          <a:p>
            <a:pPr indent="-342900" lvl="0" marL="342900" marR="0" rtl="0" algn="l">
              <a:lnSpc>
                <a:spcPct val="100000"/>
              </a:lnSpc>
              <a:spcBef>
                <a:spcPts val="400"/>
              </a:spcBef>
              <a:spcAft>
                <a:spcPts val="0"/>
              </a:spcAft>
              <a:buClr>
                <a:schemeClr val="dk1"/>
              </a:buClr>
              <a:buSzPts val="2200"/>
              <a:buFont typeface="Arial"/>
              <a:buChar char="•"/>
            </a:pPr>
            <a:r>
              <a:rPr b="0" i="0" lang="en-US" sz="2200" u="none" cap="none" strike="noStrike">
                <a:solidFill>
                  <a:schemeClr val="dk1"/>
                </a:solidFill>
                <a:latin typeface="Trebuchet MS"/>
                <a:ea typeface="Trebuchet MS"/>
                <a:cs typeface="Trebuchet MS"/>
                <a:sym typeface="Trebuchet MS"/>
              </a:rPr>
              <a:t>You have the ability to influence your child’s education more than any teacher or school.</a:t>
            </a:r>
            <a:endParaRPr b="0" i="0" sz="2000" u="none" cap="none" strike="noStrike">
              <a:solidFill>
                <a:schemeClr val="dk1"/>
              </a:solidFill>
              <a:latin typeface="Century Gothic"/>
              <a:ea typeface="Century Gothic"/>
              <a:cs typeface="Century Gothic"/>
              <a:sym typeface="Century Gothic"/>
            </a:endParaRPr>
          </a:p>
          <a:p>
            <a:pPr indent="-342900" lvl="0" marL="342900" marR="0" rtl="0" algn="l">
              <a:lnSpc>
                <a:spcPct val="100000"/>
              </a:lnSpc>
              <a:spcBef>
                <a:spcPts val="400"/>
              </a:spcBef>
              <a:spcAft>
                <a:spcPts val="0"/>
              </a:spcAft>
              <a:buClr>
                <a:schemeClr val="dk1"/>
              </a:buClr>
              <a:buSzPts val="2200"/>
              <a:buFont typeface="Arial"/>
              <a:buChar char="•"/>
            </a:pPr>
            <a:r>
              <a:rPr b="0" i="0" lang="en-US" sz="2200" u="none" cap="none" strike="noStrike">
                <a:solidFill>
                  <a:schemeClr val="dk1"/>
                </a:solidFill>
                <a:latin typeface="Trebuchet MS"/>
                <a:ea typeface="Trebuchet MS"/>
                <a:cs typeface="Trebuchet MS"/>
                <a:sym typeface="Trebuchet MS"/>
              </a:rPr>
              <a:t>You know your child best!</a:t>
            </a:r>
            <a:endParaRPr b="0" i="0" sz="2200" u="none" cap="none" strike="noStrike">
              <a:solidFill>
                <a:schemeClr val="dk1"/>
              </a:solidFill>
              <a:latin typeface="Trebuchet MS"/>
              <a:ea typeface="Trebuchet MS"/>
              <a:cs typeface="Trebuchet MS"/>
              <a:sym typeface="Trebuchet MS"/>
            </a:endParaRPr>
          </a:p>
          <a:p>
            <a:pPr indent="-342900" lvl="2" marL="342900" marR="0" rtl="0" algn="l">
              <a:lnSpc>
                <a:spcPct val="100000"/>
              </a:lnSpc>
              <a:spcBef>
                <a:spcPts val="400"/>
              </a:spcBef>
              <a:spcAft>
                <a:spcPts val="0"/>
              </a:spcAft>
              <a:buClr>
                <a:schemeClr val="dk1"/>
              </a:buClr>
              <a:buSzPts val="2200"/>
              <a:buFont typeface="Arial"/>
              <a:buChar char="•"/>
            </a:pPr>
            <a:r>
              <a:rPr b="0" i="0" lang="en-US" sz="2200" u="none" cap="none" strike="noStrike">
                <a:solidFill>
                  <a:schemeClr val="dk1"/>
                </a:solidFill>
                <a:latin typeface="Trebuchet MS"/>
                <a:ea typeface="Trebuchet MS"/>
                <a:cs typeface="Trebuchet MS"/>
                <a:sym typeface="Trebuchet MS"/>
              </a:rPr>
              <a:t>Share information about your child’s interests and abilities with teachers</a:t>
            </a:r>
            <a:endParaRPr/>
          </a:p>
          <a:p>
            <a:pPr indent="-342900" lvl="0" marL="342900" marR="0" rtl="0" algn="l">
              <a:lnSpc>
                <a:spcPct val="100000"/>
              </a:lnSpc>
              <a:spcBef>
                <a:spcPts val="400"/>
              </a:spcBef>
              <a:spcAft>
                <a:spcPts val="0"/>
              </a:spcAft>
              <a:buClr>
                <a:schemeClr val="dk1"/>
              </a:buClr>
              <a:buSzPts val="2200"/>
              <a:buFont typeface="Arial"/>
              <a:buChar char="•"/>
            </a:pPr>
            <a:r>
              <a:rPr b="0" i="0" lang="en-US" sz="2200" u="none" cap="none" strike="noStrike">
                <a:solidFill>
                  <a:schemeClr val="dk1"/>
                </a:solidFill>
                <a:latin typeface="Trebuchet MS"/>
                <a:ea typeface="Trebuchet MS"/>
                <a:cs typeface="Trebuchet MS"/>
                <a:sym typeface="Trebuchet MS"/>
              </a:rPr>
              <a:t>Ask to see assessment results</a:t>
            </a:r>
            <a:endParaRPr/>
          </a:p>
          <a:p>
            <a:pPr indent="-342900" lvl="0" marL="342900" marR="0" rtl="0" algn="l">
              <a:lnSpc>
                <a:spcPct val="100000"/>
              </a:lnSpc>
              <a:spcBef>
                <a:spcPts val="400"/>
              </a:spcBef>
              <a:spcAft>
                <a:spcPts val="0"/>
              </a:spcAft>
              <a:buClr>
                <a:schemeClr val="dk1"/>
              </a:buClr>
              <a:buSzPts val="2200"/>
              <a:buFont typeface="Arial"/>
              <a:buChar char="•"/>
            </a:pPr>
            <a:r>
              <a:rPr b="0" i="0" lang="en-US" sz="2200" u="none" cap="none" strike="noStrike">
                <a:solidFill>
                  <a:schemeClr val="dk1"/>
                </a:solidFill>
                <a:latin typeface="Trebuchet MS"/>
                <a:ea typeface="Trebuchet MS"/>
                <a:cs typeface="Trebuchet MS"/>
                <a:sym typeface="Trebuchet MS"/>
              </a:rPr>
              <a:t>Discuss these results with your child’s teacher so that you understand how to help your child at home</a:t>
            </a:r>
            <a:endParaRPr/>
          </a:p>
          <a:p>
            <a:pPr indent="-342900" lvl="0" marL="342900" marR="0" rtl="0" algn="l">
              <a:lnSpc>
                <a:spcPct val="100000"/>
              </a:lnSpc>
              <a:spcBef>
                <a:spcPts val="400"/>
              </a:spcBef>
              <a:spcAft>
                <a:spcPts val="0"/>
              </a:spcAft>
              <a:buClr>
                <a:schemeClr val="dk1"/>
              </a:buClr>
              <a:buSzPts val="2200"/>
              <a:buFont typeface="Arial"/>
              <a:buChar char="•"/>
            </a:pPr>
            <a:r>
              <a:rPr b="0" i="0" lang="en-US" sz="2200" u="none" cap="none" strike="noStrike">
                <a:solidFill>
                  <a:schemeClr val="dk1"/>
                </a:solidFill>
                <a:latin typeface="Trebuchet MS"/>
                <a:ea typeface="Trebuchet MS"/>
                <a:cs typeface="Trebuchet MS"/>
                <a:sym typeface="Trebuchet MS"/>
              </a:rPr>
              <a:t>Be knowledgeable of grade level expectations</a:t>
            </a:r>
            <a:endParaRPr b="0" i="0" sz="2000" u="none" cap="none" strike="noStrike">
              <a:solidFill>
                <a:schemeClr val="dk1"/>
              </a:solidFill>
              <a:latin typeface="Century Gothic"/>
              <a:ea typeface="Century Gothic"/>
              <a:cs typeface="Century Gothic"/>
              <a:sym typeface="Century Gothic"/>
            </a:endParaRPr>
          </a:p>
          <a:p>
            <a:pPr indent="-285750" lvl="1" marL="742950" marR="0" rtl="0" algn="just">
              <a:lnSpc>
                <a:spcPct val="90000"/>
              </a:lnSpc>
              <a:spcBef>
                <a:spcPts val="480"/>
              </a:spcBef>
              <a:spcAft>
                <a:spcPts val="0"/>
              </a:spcAft>
              <a:buClr>
                <a:srgbClr val="03042B"/>
              </a:buClr>
              <a:buSzPts val="2400"/>
              <a:buFont typeface="Trebuchet MS"/>
              <a:buNone/>
            </a:pPr>
            <a:r>
              <a:t/>
            </a:r>
            <a:endParaRPr b="0" i="0" sz="2400" u="none" cap="none" strike="noStrike">
              <a:solidFill>
                <a:srgbClr val="FF0000"/>
              </a:solidFill>
              <a:latin typeface="Arial"/>
              <a:ea typeface="Arial"/>
              <a:cs typeface="Arial"/>
              <a:sym typeface="Arial"/>
            </a:endParaRPr>
          </a:p>
          <a:p>
            <a:pPr indent="-133350" lvl="1" marL="742950" marR="0" rtl="0" algn="just">
              <a:lnSpc>
                <a:spcPct val="90000"/>
              </a:lnSpc>
              <a:spcBef>
                <a:spcPts val="480"/>
              </a:spcBef>
              <a:spcAft>
                <a:spcPts val="0"/>
              </a:spcAft>
              <a:buClr>
                <a:srgbClr val="03042B"/>
              </a:buClr>
              <a:buSzPts val="2400"/>
              <a:buFont typeface="Noto Sans Symbols"/>
              <a:buNone/>
            </a:pPr>
            <a:r>
              <a:t/>
            </a:r>
            <a:endParaRPr b="0" i="0" sz="2400" u="none" cap="none" strike="noStrike">
              <a:solidFill>
                <a:srgbClr val="FF0000"/>
              </a:solidFill>
              <a:latin typeface="Arial"/>
              <a:ea typeface="Arial"/>
              <a:cs typeface="Arial"/>
              <a:sym typeface="Arial"/>
            </a:endParaRPr>
          </a:p>
        </p:txBody>
      </p:sp>
      <p:pic>
        <p:nvPicPr>
          <p:cNvPr id="257" name="Google Shape;257;p16"/>
          <p:cNvPicPr preferRelativeResize="0"/>
          <p:nvPr/>
        </p:nvPicPr>
        <p:blipFill rotWithShape="1">
          <a:blip r:embed="rId3">
            <a:alphaModFix/>
          </a:blip>
          <a:srcRect b="0" l="0" r="0" t="0"/>
          <a:stretch/>
        </p:blipFill>
        <p:spPr>
          <a:xfrm>
            <a:off x="7430200" y="5420700"/>
            <a:ext cx="1084300" cy="8813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17"/>
          <p:cNvSpPr txBox="1"/>
          <p:nvPr>
            <p:ph type="title"/>
          </p:nvPr>
        </p:nvSpPr>
        <p:spPr>
          <a:xfrm>
            <a:off x="479675" y="269000"/>
            <a:ext cx="7772400" cy="1143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1"/>
              </a:buClr>
              <a:buSzPts val="4800"/>
              <a:buFont typeface="Calibri"/>
              <a:buNone/>
            </a:pPr>
            <a:r>
              <a:rPr b="1" lang="en-US" sz="4800">
                <a:solidFill>
                  <a:schemeClr val="dk1"/>
                </a:solidFill>
                <a:latin typeface="Calibri"/>
                <a:ea typeface="Calibri"/>
                <a:cs typeface="Calibri"/>
                <a:sym typeface="Calibri"/>
              </a:rPr>
              <a:t>Additional Information</a:t>
            </a:r>
            <a:endParaRPr b="1" sz="4800">
              <a:solidFill>
                <a:schemeClr val="dk1"/>
              </a:solidFill>
              <a:latin typeface="Calibri"/>
              <a:ea typeface="Calibri"/>
              <a:cs typeface="Calibri"/>
              <a:sym typeface="Calibri"/>
            </a:endParaRPr>
          </a:p>
        </p:txBody>
      </p:sp>
      <p:sp>
        <p:nvSpPr>
          <p:cNvPr id="264" name="Google Shape;264;p17"/>
          <p:cNvSpPr txBox="1"/>
          <p:nvPr>
            <p:ph idx="1" type="body"/>
          </p:nvPr>
        </p:nvSpPr>
        <p:spPr>
          <a:xfrm>
            <a:off x="304800" y="1600200"/>
            <a:ext cx="8610600" cy="4953000"/>
          </a:xfrm>
          <a:prstGeom prst="rect">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80000"/>
              </a:lnSpc>
              <a:spcBef>
                <a:spcPts val="0"/>
              </a:spcBef>
              <a:spcAft>
                <a:spcPts val="0"/>
              </a:spcAft>
              <a:buClr>
                <a:srgbClr val="03042B"/>
              </a:buClr>
              <a:buSzPts val="2800"/>
              <a:buFont typeface="Trebuchet MS"/>
              <a:buNone/>
            </a:pPr>
            <a:r>
              <a:t/>
            </a:r>
            <a:endParaRPr sz="2800">
              <a:solidFill>
                <a:srgbClr val="3F3F3F"/>
              </a:solidFill>
            </a:endParaRPr>
          </a:p>
          <a:p>
            <a:pPr indent="0" lvl="0" marL="0" rtl="0" algn="l">
              <a:lnSpc>
                <a:spcPct val="80000"/>
              </a:lnSpc>
              <a:spcBef>
                <a:spcPts val="560"/>
              </a:spcBef>
              <a:spcAft>
                <a:spcPts val="0"/>
              </a:spcAft>
              <a:buClr>
                <a:srgbClr val="3F3F3F"/>
              </a:buClr>
              <a:buSzPts val="2800"/>
              <a:buFont typeface="Trebuchet MS"/>
              <a:buNone/>
            </a:pPr>
            <a:r>
              <a:rPr lang="en-US" sz="2800">
                <a:solidFill>
                  <a:schemeClr val="dk1"/>
                </a:solidFill>
                <a:latin typeface="Trebuchet MS"/>
                <a:ea typeface="Trebuchet MS"/>
                <a:cs typeface="Trebuchet MS"/>
                <a:sym typeface="Trebuchet MS"/>
              </a:rPr>
              <a:t>Teachers will provide specific information on:</a:t>
            </a:r>
            <a:endParaRPr>
              <a:solidFill>
                <a:schemeClr val="dk1"/>
              </a:solidFill>
              <a:latin typeface="Trebuchet MS"/>
              <a:ea typeface="Trebuchet MS"/>
              <a:cs typeface="Trebuchet MS"/>
              <a:sym typeface="Trebuchet MS"/>
            </a:endParaRPr>
          </a:p>
          <a:p>
            <a:pPr indent="0" lvl="0" marL="0" rtl="0" algn="l">
              <a:lnSpc>
                <a:spcPct val="80000"/>
              </a:lnSpc>
              <a:spcBef>
                <a:spcPts val="160"/>
              </a:spcBef>
              <a:spcAft>
                <a:spcPts val="0"/>
              </a:spcAft>
              <a:buClr>
                <a:srgbClr val="03042B"/>
              </a:buClr>
              <a:buSzPts val="800"/>
              <a:buFont typeface="Trebuchet MS"/>
              <a:buNone/>
            </a:pPr>
            <a:r>
              <a:t/>
            </a:r>
            <a:endParaRPr sz="800">
              <a:solidFill>
                <a:schemeClr val="dk1"/>
              </a:solidFill>
              <a:latin typeface="Trebuchet MS"/>
              <a:ea typeface="Trebuchet MS"/>
              <a:cs typeface="Trebuchet MS"/>
              <a:sym typeface="Trebuchet MS"/>
            </a:endParaRPr>
          </a:p>
          <a:p>
            <a:pPr indent="-457200" lvl="1" marL="760413" rtl="0" algn="l">
              <a:lnSpc>
                <a:spcPct val="80000"/>
              </a:lnSpc>
              <a:spcBef>
                <a:spcPts val="520"/>
              </a:spcBef>
              <a:spcAft>
                <a:spcPts val="0"/>
              </a:spcAft>
              <a:buClr>
                <a:schemeClr val="dk2"/>
              </a:buClr>
              <a:buSzPts val="2600"/>
              <a:buFont typeface="Arial"/>
              <a:buChar char="•"/>
            </a:pPr>
            <a:r>
              <a:rPr lang="en-US" sz="2600">
                <a:solidFill>
                  <a:schemeClr val="dk1"/>
                </a:solidFill>
                <a:latin typeface="Trebuchet MS"/>
                <a:ea typeface="Trebuchet MS"/>
                <a:cs typeface="Trebuchet MS"/>
                <a:sym typeface="Trebuchet MS"/>
              </a:rPr>
              <a:t>Florida Assessment of Student Thinking (FAST)</a:t>
            </a:r>
            <a:endParaRPr>
              <a:solidFill>
                <a:schemeClr val="dk1"/>
              </a:solidFill>
              <a:latin typeface="Trebuchet MS"/>
              <a:ea typeface="Trebuchet MS"/>
              <a:cs typeface="Trebuchet MS"/>
              <a:sym typeface="Trebuchet MS"/>
            </a:endParaRPr>
          </a:p>
          <a:p>
            <a:pPr indent="-457200" lvl="1" marL="760413" rtl="0" algn="l">
              <a:lnSpc>
                <a:spcPct val="80000"/>
              </a:lnSpc>
              <a:spcBef>
                <a:spcPts val="520"/>
              </a:spcBef>
              <a:spcAft>
                <a:spcPts val="0"/>
              </a:spcAft>
              <a:buClr>
                <a:schemeClr val="dk2"/>
              </a:buClr>
              <a:buSzPts val="2600"/>
              <a:buFont typeface="Arial"/>
              <a:buChar char="•"/>
            </a:pPr>
            <a:r>
              <a:rPr lang="en-US" sz="2600">
                <a:solidFill>
                  <a:schemeClr val="dk1"/>
                </a:solidFill>
                <a:latin typeface="Trebuchet MS"/>
                <a:ea typeface="Trebuchet MS"/>
                <a:cs typeface="Trebuchet MS"/>
                <a:sym typeface="Trebuchet MS"/>
              </a:rPr>
              <a:t>Grade Level Expectations</a:t>
            </a:r>
            <a:endParaRPr>
              <a:solidFill>
                <a:schemeClr val="dk1"/>
              </a:solidFill>
              <a:latin typeface="Trebuchet MS"/>
              <a:ea typeface="Trebuchet MS"/>
              <a:cs typeface="Trebuchet MS"/>
              <a:sym typeface="Trebuchet MS"/>
            </a:endParaRPr>
          </a:p>
          <a:p>
            <a:pPr indent="-457200" lvl="1" marL="760413" rtl="0" algn="l">
              <a:lnSpc>
                <a:spcPct val="80000"/>
              </a:lnSpc>
              <a:spcBef>
                <a:spcPts val="520"/>
              </a:spcBef>
              <a:spcAft>
                <a:spcPts val="0"/>
              </a:spcAft>
              <a:buClr>
                <a:schemeClr val="dk2"/>
              </a:buClr>
              <a:buSzPts val="2600"/>
              <a:buFont typeface="Arial"/>
              <a:buChar char="•"/>
            </a:pPr>
            <a:r>
              <a:rPr lang="en-US" sz="2600">
                <a:solidFill>
                  <a:schemeClr val="dk1"/>
                </a:solidFill>
                <a:latin typeface="Trebuchet MS"/>
                <a:ea typeface="Trebuchet MS"/>
                <a:cs typeface="Trebuchet MS"/>
                <a:sym typeface="Trebuchet MS"/>
              </a:rPr>
              <a:t>Grade Specific Curriculum</a:t>
            </a:r>
            <a:endParaRPr>
              <a:solidFill>
                <a:schemeClr val="dk1"/>
              </a:solidFill>
              <a:latin typeface="Trebuchet MS"/>
              <a:ea typeface="Trebuchet MS"/>
              <a:cs typeface="Trebuchet MS"/>
              <a:sym typeface="Trebuchet MS"/>
            </a:endParaRPr>
          </a:p>
          <a:p>
            <a:pPr indent="-457200" lvl="1" marL="760413" rtl="0" algn="l">
              <a:lnSpc>
                <a:spcPct val="80000"/>
              </a:lnSpc>
              <a:spcBef>
                <a:spcPts val="520"/>
              </a:spcBef>
              <a:spcAft>
                <a:spcPts val="0"/>
              </a:spcAft>
              <a:buClr>
                <a:schemeClr val="dk2"/>
              </a:buClr>
              <a:buSzPts val="2600"/>
              <a:buFont typeface="Arial"/>
              <a:buChar char="•"/>
            </a:pPr>
            <a:r>
              <a:rPr lang="en-US" sz="2600">
                <a:solidFill>
                  <a:schemeClr val="dk1"/>
                </a:solidFill>
                <a:latin typeface="Trebuchet MS"/>
                <a:ea typeface="Trebuchet MS"/>
                <a:cs typeface="Trebuchet MS"/>
                <a:sym typeface="Trebuchet MS"/>
              </a:rPr>
              <a:t>Measuring Student Success</a:t>
            </a:r>
            <a:endParaRPr>
              <a:solidFill>
                <a:schemeClr val="dk1"/>
              </a:solidFill>
              <a:latin typeface="Trebuchet MS"/>
              <a:ea typeface="Trebuchet MS"/>
              <a:cs typeface="Trebuchet MS"/>
              <a:sym typeface="Trebuchet MS"/>
            </a:endParaRPr>
          </a:p>
          <a:p>
            <a:pPr indent="-457200" lvl="1" marL="760413" rtl="0" algn="l">
              <a:lnSpc>
                <a:spcPct val="80000"/>
              </a:lnSpc>
              <a:spcBef>
                <a:spcPts val="520"/>
              </a:spcBef>
              <a:spcAft>
                <a:spcPts val="0"/>
              </a:spcAft>
              <a:buClr>
                <a:schemeClr val="dk2"/>
              </a:buClr>
              <a:buSzPts val="2600"/>
              <a:buFont typeface="Arial"/>
              <a:buChar char="•"/>
            </a:pPr>
            <a:r>
              <a:rPr lang="en-US" sz="2600">
                <a:solidFill>
                  <a:schemeClr val="dk1"/>
                </a:solidFill>
                <a:latin typeface="Trebuchet MS"/>
                <a:ea typeface="Trebuchet MS"/>
                <a:cs typeface="Trebuchet MS"/>
                <a:sym typeface="Trebuchet MS"/>
              </a:rPr>
              <a:t>Definition of Proficiency</a:t>
            </a:r>
            <a:endParaRPr>
              <a:solidFill>
                <a:schemeClr val="dk1"/>
              </a:solidFill>
              <a:latin typeface="Trebuchet MS"/>
              <a:ea typeface="Trebuchet MS"/>
              <a:cs typeface="Trebuchet MS"/>
              <a:sym typeface="Trebuchet MS"/>
            </a:endParaRPr>
          </a:p>
          <a:p>
            <a:pPr indent="-457200" lvl="1" marL="760413" rtl="0" algn="l">
              <a:lnSpc>
                <a:spcPct val="80000"/>
              </a:lnSpc>
              <a:spcBef>
                <a:spcPts val="520"/>
              </a:spcBef>
              <a:spcAft>
                <a:spcPts val="0"/>
              </a:spcAft>
              <a:buClr>
                <a:schemeClr val="dk2"/>
              </a:buClr>
              <a:buSzPts val="2600"/>
              <a:buFont typeface="Arial"/>
              <a:buChar char="•"/>
            </a:pPr>
            <a:r>
              <a:rPr lang="en-US" sz="2600">
                <a:solidFill>
                  <a:schemeClr val="dk1"/>
                </a:solidFill>
                <a:latin typeface="Trebuchet MS"/>
                <a:ea typeface="Trebuchet MS"/>
                <a:cs typeface="Trebuchet MS"/>
                <a:sym typeface="Trebuchet MS"/>
              </a:rPr>
              <a:t>Overview of their plans for the year</a:t>
            </a:r>
            <a:endParaRPr>
              <a:solidFill>
                <a:schemeClr val="dk1"/>
              </a:solidFill>
              <a:latin typeface="Trebuchet MS"/>
              <a:ea typeface="Trebuchet MS"/>
              <a:cs typeface="Trebuchet MS"/>
              <a:sym typeface="Trebuchet MS"/>
            </a:endParaRPr>
          </a:p>
          <a:p>
            <a:pPr indent="-457200" lvl="1" marL="760413" rtl="0" algn="l">
              <a:lnSpc>
                <a:spcPct val="80000"/>
              </a:lnSpc>
              <a:spcBef>
                <a:spcPts val="520"/>
              </a:spcBef>
              <a:spcAft>
                <a:spcPts val="0"/>
              </a:spcAft>
              <a:buClr>
                <a:schemeClr val="dk2"/>
              </a:buClr>
              <a:buSzPts val="2600"/>
              <a:buFont typeface="Arial"/>
              <a:buChar char="•"/>
            </a:pPr>
            <a:r>
              <a:rPr lang="en-US" sz="2600">
                <a:solidFill>
                  <a:schemeClr val="dk1"/>
                </a:solidFill>
                <a:latin typeface="Trebuchet MS"/>
                <a:ea typeface="Trebuchet MS"/>
                <a:cs typeface="Trebuchet MS"/>
                <a:sym typeface="Trebuchet MS"/>
              </a:rPr>
              <a:t>Review the Home-School Compact</a:t>
            </a:r>
            <a:endParaRPr>
              <a:solidFill>
                <a:schemeClr val="dk1"/>
              </a:solidFill>
              <a:latin typeface="Trebuchet MS"/>
              <a:ea typeface="Trebuchet MS"/>
              <a:cs typeface="Trebuchet MS"/>
              <a:sym typeface="Trebuchet MS"/>
            </a:endParaRPr>
          </a:p>
          <a:p>
            <a:pPr indent="-457200" lvl="1" marL="760413" rtl="0" algn="l">
              <a:lnSpc>
                <a:spcPct val="80000"/>
              </a:lnSpc>
              <a:spcBef>
                <a:spcPts val="520"/>
              </a:spcBef>
              <a:spcAft>
                <a:spcPts val="0"/>
              </a:spcAft>
              <a:buClr>
                <a:schemeClr val="dk2"/>
              </a:buClr>
              <a:buSzPts val="2600"/>
              <a:buFont typeface="Arial"/>
              <a:buChar char="•"/>
            </a:pPr>
            <a:r>
              <a:rPr lang="en-US" sz="2600">
                <a:solidFill>
                  <a:schemeClr val="dk1"/>
                </a:solidFill>
                <a:latin typeface="Trebuchet MS"/>
                <a:ea typeface="Trebuchet MS"/>
                <a:cs typeface="Trebuchet MS"/>
                <a:sym typeface="Trebuchet MS"/>
              </a:rPr>
              <a:t>Home-School Communication Systems</a:t>
            </a:r>
            <a:endParaRPr sz="2600">
              <a:solidFill>
                <a:schemeClr val="dk1"/>
              </a:solidFill>
              <a:latin typeface="Trebuchet MS"/>
              <a:ea typeface="Trebuchet MS"/>
              <a:cs typeface="Trebuchet MS"/>
              <a:sym typeface="Trebuchet MS"/>
            </a:endParaRPr>
          </a:p>
          <a:p>
            <a:pPr indent="0" lvl="0" marL="0" rtl="0" algn="l">
              <a:lnSpc>
                <a:spcPct val="100000"/>
              </a:lnSpc>
              <a:spcBef>
                <a:spcPts val="280"/>
              </a:spcBef>
              <a:spcAft>
                <a:spcPts val="0"/>
              </a:spcAft>
              <a:buClr>
                <a:srgbClr val="03042B"/>
              </a:buClr>
              <a:buSzPts val="1400"/>
              <a:buFont typeface="Trebuchet MS"/>
              <a:buNone/>
            </a:pPr>
            <a:r>
              <a:t/>
            </a:r>
            <a:endParaRPr sz="1400">
              <a:solidFill>
                <a:srgbClr val="7030A0"/>
              </a:solidFill>
              <a:latin typeface="Arial"/>
              <a:ea typeface="Arial"/>
              <a:cs typeface="Arial"/>
              <a:sym typeface="Arial"/>
            </a:endParaRPr>
          </a:p>
          <a:p>
            <a:pPr indent="0" lvl="0" marL="0" rtl="0" algn="l">
              <a:lnSpc>
                <a:spcPct val="100000"/>
              </a:lnSpc>
              <a:spcBef>
                <a:spcPts val="640"/>
              </a:spcBef>
              <a:spcAft>
                <a:spcPts val="0"/>
              </a:spcAft>
              <a:buClr>
                <a:srgbClr val="03042B"/>
              </a:buClr>
              <a:buSzPts val="3200"/>
              <a:buFont typeface="Trebuchet MS"/>
              <a:buNone/>
            </a:pPr>
            <a:r>
              <a:t/>
            </a:r>
            <a:endParaRPr>
              <a:solidFill>
                <a:srgbClr val="7030A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18"/>
          <p:cNvSpPr txBox="1"/>
          <p:nvPr>
            <p:ph type="title"/>
          </p:nvPr>
        </p:nvSpPr>
        <p:spPr>
          <a:xfrm>
            <a:off x="735325" y="1199700"/>
            <a:ext cx="8332500" cy="5529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2"/>
              </a:buClr>
              <a:buSzPts val="4800"/>
              <a:buFont typeface="Calibri"/>
              <a:buNone/>
            </a:pPr>
            <a:r>
              <a:rPr b="1" lang="en-US" sz="4800">
                <a:solidFill>
                  <a:schemeClr val="dk1"/>
                </a:solidFill>
                <a:latin typeface="Calibri"/>
                <a:ea typeface="Calibri"/>
                <a:cs typeface="Calibri"/>
                <a:sym typeface="Calibri"/>
              </a:rPr>
              <a:t>Questions?</a:t>
            </a:r>
            <a:br>
              <a:rPr lang="en-US">
                <a:latin typeface="Arial"/>
                <a:ea typeface="Arial"/>
                <a:cs typeface="Arial"/>
                <a:sym typeface="Arial"/>
              </a:rPr>
            </a:br>
            <a:br>
              <a:rPr lang="en-US">
                <a:latin typeface="Arial"/>
                <a:ea typeface="Arial"/>
                <a:cs typeface="Arial"/>
                <a:sym typeface="Arial"/>
              </a:rPr>
            </a:br>
            <a:endParaRPr>
              <a:latin typeface="Arial"/>
              <a:ea typeface="Arial"/>
              <a:cs typeface="Arial"/>
              <a:sym typeface="Arial"/>
            </a:endParaRPr>
          </a:p>
        </p:txBody>
      </p:sp>
      <p:pic>
        <p:nvPicPr>
          <p:cNvPr descr="The Five Best Questions a Job Candidate Can Ask" id="270" name="Google Shape;270;p18"/>
          <p:cNvPicPr preferRelativeResize="0"/>
          <p:nvPr/>
        </p:nvPicPr>
        <p:blipFill rotWithShape="1">
          <a:blip r:embed="rId3">
            <a:alphaModFix/>
          </a:blip>
          <a:srcRect b="0" l="0" r="0" t="0"/>
          <a:stretch/>
        </p:blipFill>
        <p:spPr>
          <a:xfrm>
            <a:off x="735330" y="1752600"/>
            <a:ext cx="7825740" cy="39624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19"/>
          <p:cNvSpPr txBox="1"/>
          <p:nvPr>
            <p:ph type="title"/>
          </p:nvPr>
        </p:nvSpPr>
        <p:spPr>
          <a:xfrm>
            <a:off x="266700" y="152400"/>
            <a:ext cx="8877300" cy="108585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1"/>
              </a:buClr>
              <a:buSzPts val="4800"/>
              <a:buFont typeface="Calibri"/>
              <a:buNone/>
            </a:pPr>
            <a:r>
              <a:rPr b="1" lang="en-US" sz="4800">
                <a:solidFill>
                  <a:schemeClr val="dk1"/>
                </a:solidFill>
                <a:latin typeface="Calibri"/>
                <a:ea typeface="Calibri"/>
                <a:cs typeface="Calibri"/>
                <a:sym typeface="Calibri"/>
              </a:rPr>
              <a:t>Thank you for attending.</a:t>
            </a:r>
            <a:endParaRPr sz="4800">
              <a:solidFill>
                <a:schemeClr val="dk1"/>
              </a:solidFill>
              <a:latin typeface="Calibri"/>
              <a:ea typeface="Calibri"/>
              <a:cs typeface="Calibri"/>
              <a:sym typeface="Calibri"/>
            </a:endParaRPr>
          </a:p>
        </p:txBody>
      </p:sp>
      <p:sp>
        <p:nvSpPr>
          <p:cNvPr id="276" name="Google Shape;276;p19"/>
          <p:cNvSpPr txBox="1"/>
          <p:nvPr/>
        </p:nvSpPr>
        <p:spPr>
          <a:xfrm>
            <a:off x="266700" y="1752600"/>
            <a:ext cx="8610600" cy="4834467"/>
          </a:xfrm>
          <a:prstGeom prst="rect">
            <a:avLst/>
          </a:prstGeom>
          <a:no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rmAutofit lnSpcReduction="10000"/>
          </a:bodyPr>
          <a:lstStyle/>
          <a:p>
            <a:pPr indent="0" lvl="0" marL="0" marR="0" rtl="0" algn="l">
              <a:lnSpc>
                <a:spcPct val="100000"/>
              </a:lnSpc>
              <a:spcBef>
                <a:spcPts val="0"/>
              </a:spcBef>
              <a:spcAft>
                <a:spcPts val="0"/>
              </a:spcAft>
              <a:buClr>
                <a:srgbClr val="3F3F3F"/>
              </a:buClr>
              <a:buSzPts val="3600"/>
              <a:buFont typeface="Noto Sans Symbols"/>
              <a:buNone/>
            </a:pPr>
            <a:r>
              <a:t/>
            </a:r>
            <a:endParaRPr b="0" i="0" sz="2800" u="none" cap="none" strike="noStrike">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3F3F3F"/>
              </a:buClr>
              <a:buSzPts val="3600"/>
              <a:buFont typeface="Noto Sans Symbols"/>
              <a:buNone/>
            </a:pPr>
            <a:r>
              <a:rPr b="0" i="0" lang="en-US" sz="2800" u="none" cap="none" strike="noStrike">
                <a:solidFill>
                  <a:schemeClr val="dk1"/>
                </a:solidFill>
                <a:latin typeface="Trebuchet MS"/>
                <a:ea typeface="Trebuchet MS"/>
                <a:cs typeface="Trebuchet MS"/>
                <a:sym typeface="Trebuchet MS"/>
              </a:rPr>
              <a:t>Be sure to review and sign:</a:t>
            </a:r>
            <a:endParaRPr b="0" i="0" sz="1400" u="none" cap="none" strike="noStrike">
              <a:solidFill>
                <a:schemeClr val="dk1"/>
              </a:solidFill>
              <a:latin typeface="Arial"/>
              <a:ea typeface="Arial"/>
              <a:cs typeface="Arial"/>
              <a:sym typeface="Arial"/>
            </a:endParaRPr>
          </a:p>
          <a:p>
            <a:pPr indent="-274318" lvl="0" marL="731520" marR="0" rtl="0" algn="l">
              <a:lnSpc>
                <a:spcPct val="100000"/>
              </a:lnSpc>
              <a:spcBef>
                <a:spcPts val="720"/>
              </a:spcBef>
              <a:spcAft>
                <a:spcPts val="0"/>
              </a:spcAft>
              <a:buClr>
                <a:schemeClr val="dk2"/>
              </a:buClr>
              <a:buSzPts val="3600"/>
              <a:buFont typeface="Noto Sans Symbols"/>
              <a:buChar char="❑"/>
            </a:pPr>
            <a:r>
              <a:rPr b="0" i="0" lang="en-US" sz="2800" u="none" cap="none" strike="noStrike">
                <a:solidFill>
                  <a:schemeClr val="dk1"/>
                </a:solidFill>
                <a:latin typeface="Trebuchet MS"/>
                <a:ea typeface="Trebuchet MS"/>
                <a:cs typeface="Trebuchet MS"/>
                <a:sym typeface="Trebuchet MS"/>
              </a:rPr>
              <a:t>Title I Annual Meeting Evaluation Form</a:t>
            </a:r>
            <a:endParaRPr b="0" i="0" sz="1400" u="none" cap="none" strike="noStrike">
              <a:solidFill>
                <a:schemeClr val="dk1"/>
              </a:solidFill>
              <a:latin typeface="Arial"/>
              <a:ea typeface="Arial"/>
              <a:cs typeface="Arial"/>
              <a:sym typeface="Arial"/>
            </a:endParaRPr>
          </a:p>
          <a:p>
            <a:pPr indent="-274318" lvl="0" marL="731520" marR="0" rtl="0" algn="l">
              <a:lnSpc>
                <a:spcPct val="100000"/>
              </a:lnSpc>
              <a:spcBef>
                <a:spcPts val="720"/>
              </a:spcBef>
              <a:spcAft>
                <a:spcPts val="0"/>
              </a:spcAft>
              <a:buClr>
                <a:schemeClr val="dk2"/>
              </a:buClr>
              <a:buSzPts val="3600"/>
              <a:buFont typeface="Noto Sans Symbols"/>
              <a:buChar char="❑"/>
            </a:pPr>
            <a:r>
              <a:rPr b="0" i="0" lang="en-US" sz="2800" u="none" cap="none" strike="noStrike">
                <a:solidFill>
                  <a:schemeClr val="dk1"/>
                </a:solidFill>
                <a:latin typeface="Trebuchet MS"/>
                <a:ea typeface="Trebuchet MS"/>
                <a:cs typeface="Trebuchet MS"/>
                <a:sym typeface="Trebuchet MS"/>
              </a:rPr>
              <a:t>The Title I Parents’ Rights Letter </a:t>
            </a:r>
            <a:endParaRPr b="0" i="0" sz="2800" u="none" cap="none" strike="noStrike">
              <a:solidFill>
                <a:schemeClr val="dk1"/>
              </a:solidFill>
              <a:latin typeface="Century Gothic"/>
              <a:ea typeface="Century Gothic"/>
              <a:cs typeface="Century Gothic"/>
              <a:sym typeface="Century Gothic"/>
            </a:endParaRPr>
          </a:p>
          <a:p>
            <a:pPr indent="-274318" lvl="0" marL="731520" marR="0" rtl="0" algn="l">
              <a:lnSpc>
                <a:spcPct val="100000"/>
              </a:lnSpc>
              <a:spcBef>
                <a:spcPts val="720"/>
              </a:spcBef>
              <a:spcAft>
                <a:spcPts val="0"/>
              </a:spcAft>
              <a:buClr>
                <a:schemeClr val="dk2"/>
              </a:buClr>
              <a:buSzPts val="3600"/>
              <a:buFont typeface="Noto Sans Symbols"/>
              <a:buChar char="❑"/>
            </a:pPr>
            <a:r>
              <a:rPr b="0" i="0" lang="en-US" sz="2800" u="none" cap="none" strike="noStrike">
                <a:solidFill>
                  <a:schemeClr val="dk1"/>
                </a:solidFill>
                <a:latin typeface="Trebuchet MS"/>
                <a:ea typeface="Trebuchet MS"/>
                <a:cs typeface="Trebuchet MS"/>
                <a:sym typeface="Trebuchet MS"/>
              </a:rPr>
              <a:t>Home – School Compact</a:t>
            </a:r>
            <a:endParaRPr b="0" i="0" sz="2800" u="none" cap="none" strike="noStrike">
              <a:solidFill>
                <a:schemeClr val="dk1"/>
              </a:solidFill>
              <a:latin typeface="Century Gothic"/>
              <a:ea typeface="Century Gothic"/>
              <a:cs typeface="Century Gothic"/>
              <a:sym typeface="Century Gothic"/>
            </a:endParaRPr>
          </a:p>
          <a:p>
            <a:pPr indent="0" lvl="1" marL="301943" marR="0" rtl="0" algn="l">
              <a:lnSpc>
                <a:spcPct val="100000"/>
              </a:lnSpc>
              <a:spcBef>
                <a:spcPts val="560"/>
              </a:spcBef>
              <a:spcAft>
                <a:spcPts val="0"/>
              </a:spcAft>
              <a:buClr>
                <a:srgbClr val="000000"/>
              </a:buClr>
              <a:buSzPts val="2800"/>
              <a:buFont typeface="Arial"/>
              <a:buNone/>
            </a:pPr>
            <a:r>
              <a:t/>
            </a:r>
            <a:endParaRPr b="0" i="0" sz="2800" u="none" cap="none" strike="noStrike">
              <a:solidFill>
                <a:schemeClr val="dk1"/>
              </a:solidFill>
              <a:latin typeface="Trebuchet MS"/>
              <a:ea typeface="Trebuchet MS"/>
              <a:cs typeface="Trebuchet MS"/>
              <a:sym typeface="Trebuchet MS"/>
            </a:endParaRPr>
          </a:p>
          <a:p>
            <a:pPr indent="0" lvl="0" marL="0" marR="0" rtl="0" algn="l">
              <a:lnSpc>
                <a:spcPct val="100000"/>
              </a:lnSpc>
              <a:spcBef>
                <a:spcPts val="560"/>
              </a:spcBef>
              <a:spcAft>
                <a:spcPts val="0"/>
              </a:spcAft>
              <a:buNone/>
            </a:pPr>
            <a:r>
              <a:t/>
            </a:r>
            <a:endParaRPr b="0" i="0" sz="2800" u="none" cap="none" strike="noStrike">
              <a:solidFill>
                <a:schemeClr val="dk1"/>
              </a:solidFill>
              <a:latin typeface="Century Gothic"/>
              <a:ea typeface="Century Gothic"/>
              <a:cs typeface="Century Gothic"/>
              <a:sym typeface="Century Gothic"/>
            </a:endParaRPr>
          </a:p>
          <a:p>
            <a:pPr indent="-254000" lvl="0" marL="457200" marR="0" rtl="0" algn="l">
              <a:lnSpc>
                <a:spcPct val="100000"/>
              </a:lnSpc>
              <a:spcBef>
                <a:spcPts val="640"/>
              </a:spcBef>
              <a:spcAft>
                <a:spcPts val="0"/>
              </a:spcAft>
              <a:buClr>
                <a:srgbClr val="03042B"/>
              </a:buClr>
              <a:buSzPts val="3200"/>
              <a:buFont typeface="Noto Sans Symbols"/>
              <a:buNone/>
            </a:pPr>
            <a:r>
              <a:t/>
            </a:r>
            <a:endParaRPr b="0" i="0" sz="3200" u="none" cap="none" strike="noStrike">
              <a:solidFill>
                <a:srgbClr val="3F3F3F"/>
              </a:solidFill>
              <a:latin typeface="Trebuchet MS"/>
              <a:ea typeface="Trebuchet MS"/>
              <a:cs typeface="Trebuchet MS"/>
              <a:sym typeface="Trebuchet MS"/>
            </a:endParaRPr>
          </a:p>
          <a:p>
            <a:pPr indent="-254000" lvl="0" marL="457200" marR="0" rtl="0" algn="l">
              <a:lnSpc>
                <a:spcPct val="100000"/>
              </a:lnSpc>
              <a:spcBef>
                <a:spcPts val="640"/>
              </a:spcBef>
              <a:spcAft>
                <a:spcPts val="0"/>
              </a:spcAft>
              <a:buClr>
                <a:srgbClr val="03042B"/>
              </a:buClr>
              <a:buSzPts val="3200"/>
              <a:buFont typeface="Noto Sans Symbols"/>
              <a:buNone/>
            </a:pPr>
            <a:r>
              <a:t/>
            </a:r>
            <a:endParaRPr b="0" i="0" sz="3200" u="none" cap="none" strike="noStrike">
              <a:solidFill>
                <a:srgbClr val="3F3F3F"/>
              </a:solidFill>
              <a:latin typeface="Trebuchet MS"/>
              <a:ea typeface="Trebuchet MS"/>
              <a:cs typeface="Trebuchet MS"/>
              <a:sym typeface="Trebuchet M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
          <p:cNvSpPr txBox="1"/>
          <p:nvPr>
            <p:ph type="title"/>
          </p:nvPr>
        </p:nvSpPr>
        <p:spPr>
          <a:xfrm>
            <a:off x="609600" y="349103"/>
            <a:ext cx="8458200" cy="10668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2"/>
              </a:buClr>
              <a:buSzPts val="6000"/>
              <a:buFont typeface="Calibri"/>
              <a:buNone/>
            </a:pPr>
            <a:r>
              <a:rPr b="1" lang="en-US" sz="6000">
                <a:solidFill>
                  <a:schemeClr val="dk1"/>
                </a:solidFill>
                <a:latin typeface="Calibri"/>
                <a:ea typeface="Calibri"/>
                <a:cs typeface="Calibri"/>
                <a:sym typeface="Calibri"/>
              </a:rPr>
              <a:t>Agenda</a:t>
            </a:r>
            <a:endParaRPr>
              <a:solidFill>
                <a:schemeClr val="dk1"/>
              </a:solidFill>
            </a:endParaRPr>
          </a:p>
        </p:txBody>
      </p:sp>
      <p:sp>
        <p:nvSpPr>
          <p:cNvPr id="160" name="Google Shape;160;p2"/>
          <p:cNvSpPr txBox="1"/>
          <p:nvPr/>
        </p:nvSpPr>
        <p:spPr>
          <a:xfrm>
            <a:off x="609600" y="1640975"/>
            <a:ext cx="7772400" cy="4601100"/>
          </a:xfrm>
          <a:prstGeom prst="rect">
            <a:avLst/>
          </a:prstGeom>
          <a:no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45720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Trebuchet MS"/>
              <a:ea typeface="Trebuchet MS"/>
              <a:cs typeface="Trebuchet MS"/>
              <a:sym typeface="Trebuchet MS"/>
            </a:endParaRPr>
          </a:p>
          <a:p>
            <a:pPr indent="-342900" lvl="0" marL="342900" marR="0" rtl="0" algn="l">
              <a:lnSpc>
                <a:spcPct val="100000"/>
              </a:lnSpc>
              <a:spcBef>
                <a:spcPts val="0"/>
              </a:spcBef>
              <a:spcAft>
                <a:spcPts val="0"/>
              </a:spcAft>
              <a:buClr>
                <a:schemeClr val="dk2"/>
              </a:buClr>
              <a:buSzPts val="2400"/>
              <a:buFont typeface="Trebuchet MS"/>
              <a:buChar char="•"/>
            </a:pPr>
            <a:r>
              <a:rPr b="0" i="0" lang="en-US" sz="2400" u="none" cap="none" strike="noStrike">
                <a:solidFill>
                  <a:schemeClr val="dk1"/>
                </a:solidFill>
                <a:latin typeface="Trebuchet MS"/>
                <a:ea typeface="Trebuchet MS"/>
                <a:cs typeface="Trebuchet MS"/>
                <a:sym typeface="Trebuchet MS"/>
              </a:rPr>
              <a:t>Welcome and Introductions</a:t>
            </a:r>
            <a:endParaRPr b="0" i="0" sz="1800" u="none" cap="none" strike="noStrike">
              <a:solidFill>
                <a:schemeClr val="dk1"/>
              </a:solidFill>
              <a:latin typeface="Century Gothic"/>
              <a:ea typeface="Century Gothic"/>
              <a:cs typeface="Century Gothic"/>
              <a:sym typeface="Century Gothic"/>
            </a:endParaRPr>
          </a:p>
          <a:p>
            <a:pPr indent="-342900" lvl="0" marL="342900" marR="0" rtl="0" algn="l">
              <a:lnSpc>
                <a:spcPct val="100000"/>
              </a:lnSpc>
              <a:spcBef>
                <a:spcPts val="480"/>
              </a:spcBef>
              <a:spcAft>
                <a:spcPts val="0"/>
              </a:spcAft>
              <a:buClr>
                <a:schemeClr val="dk2"/>
              </a:buClr>
              <a:buSzPts val="2400"/>
              <a:buFont typeface="Trebuchet MS"/>
              <a:buChar char="•"/>
            </a:pPr>
            <a:r>
              <a:rPr b="0" i="0" lang="en-US" sz="2400" u="none" cap="none" strike="noStrike">
                <a:solidFill>
                  <a:schemeClr val="dk1"/>
                </a:solidFill>
                <a:latin typeface="Trebuchet MS"/>
                <a:ea typeface="Trebuchet MS"/>
                <a:cs typeface="Trebuchet MS"/>
                <a:sym typeface="Trebuchet MS"/>
              </a:rPr>
              <a:t>All About Title I</a:t>
            </a:r>
            <a:endParaRPr b="0" i="0" sz="1800" u="none" cap="none" strike="noStrike">
              <a:solidFill>
                <a:schemeClr val="dk1"/>
              </a:solidFill>
              <a:latin typeface="Century Gothic"/>
              <a:ea typeface="Century Gothic"/>
              <a:cs typeface="Century Gothic"/>
              <a:sym typeface="Century Gothic"/>
            </a:endParaRPr>
          </a:p>
          <a:p>
            <a:pPr indent="-342900" lvl="0" marL="342900" marR="0" rtl="0" algn="l">
              <a:lnSpc>
                <a:spcPct val="100000"/>
              </a:lnSpc>
              <a:spcBef>
                <a:spcPts val="480"/>
              </a:spcBef>
              <a:spcAft>
                <a:spcPts val="0"/>
              </a:spcAft>
              <a:buClr>
                <a:schemeClr val="dk2"/>
              </a:buClr>
              <a:buSzPts val="2400"/>
              <a:buFont typeface="Trebuchet MS"/>
              <a:buChar char="•"/>
            </a:pPr>
            <a:r>
              <a:rPr b="0" i="0" lang="en-US" sz="2400" u="none" cap="none" strike="noStrike">
                <a:solidFill>
                  <a:schemeClr val="dk1"/>
                </a:solidFill>
                <a:latin typeface="Trebuchet MS"/>
                <a:ea typeface="Trebuchet MS"/>
                <a:cs typeface="Trebuchet MS"/>
                <a:sym typeface="Trebuchet MS"/>
              </a:rPr>
              <a:t>Title I Budgets</a:t>
            </a:r>
            <a:endParaRPr b="0" i="0" sz="1800" u="none" cap="none" strike="noStrike">
              <a:solidFill>
                <a:schemeClr val="dk1"/>
              </a:solidFill>
              <a:latin typeface="Century Gothic"/>
              <a:ea typeface="Century Gothic"/>
              <a:cs typeface="Century Gothic"/>
              <a:sym typeface="Century Gothic"/>
            </a:endParaRPr>
          </a:p>
          <a:p>
            <a:pPr indent="-342900" lvl="0" marL="342900" marR="0" rtl="0" algn="l">
              <a:lnSpc>
                <a:spcPct val="100000"/>
              </a:lnSpc>
              <a:spcBef>
                <a:spcPts val="480"/>
              </a:spcBef>
              <a:spcAft>
                <a:spcPts val="0"/>
              </a:spcAft>
              <a:buClr>
                <a:schemeClr val="dk2"/>
              </a:buClr>
              <a:buSzPts val="2400"/>
              <a:buFont typeface="Trebuchet MS"/>
              <a:buChar char="•"/>
            </a:pPr>
            <a:r>
              <a:rPr b="0" i="0" lang="en-US" sz="2400" u="none" cap="none" strike="noStrike">
                <a:solidFill>
                  <a:schemeClr val="dk1"/>
                </a:solidFill>
                <a:latin typeface="Trebuchet MS"/>
                <a:ea typeface="Trebuchet MS"/>
                <a:cs typeface="Trebuchet MS"/>
                <a:sym typeface="Trebuchet MS"/>
              </a:rPr>
              <a:t>Standards and Testing</a:t>
            </a:r>
            <a:endParaRPr b="0" i="0" sz="1800" u="none" cap="none" strike="noStrike">
              <a:solidFill>
                <a:schemeClr val="dk1"/>
              </a:solidFill>
              <a:latin typeface="Century Gothic"/>
              <a:ea typeface="Century Gothic"/>
              <a:cs typeface="Century Gothic"/>
              <a:sym typeface="Century Gothic"/>
            </a:endParaRPr>
          </a:p>
          <a:p>
            <a:pPr indent="-342900" lvl="0" marL="342900" marR="0" rtl="0" algn="l">
              <a:lnSpc>
                <a:spcPct val="100000"/>
              </a:lnSpc>
              <a:spcBef>
                <a:spcPts val="480"/>
              </a:spcBef>
              <a:spcAft>
                <a:spcPts val="0"/>
              </a:spcAft>
              <a:buClr>
                <a:schemeClr val="dk2"/>
              </a:buClr>
              <a:buSzPts val="2400"/>
              <a:buFont typeface="Trebuchet MS"/>
              <a:buChar char="•"/>
            </a:pPr>
            <a:r>
              <a:rPr b="0" i="0" lang="en-US" sz="2400" u="none" cap="none" strike="noStrike">
                <a:solidFill>
                  <a:schemeClr val="dk1"/>
                </a:solidFill>
                <a:latin typeface="Trebuchet MS"/>
                <a:ea typeface="Trebuchet MS"/>
                <a:cs typeface="Trebuchet MS"/>
                <a:sym typeface="Trebuchet MS"/>
              </a:rPr>
              <a:t>Title I Beginning of School Packet</a:t>
            </a:r>
            <a:endParaRPr b="0" i="0" sz="1800" u="none" cap="none" strike="noStrike">
              <a:solidFill>
                <a:schemeClr val="dk1"/>
              </a:solidFill>
              <a:latin typeface="Century Gothic"/>
              <a:ea typeface="Century Gothic"/>
              <a:cs typeface="Century Gothic"/>
              <a:sym typeface="Century Gothic"/>
            </a:endParaRPr>
          </a:p>
          <a:p>
            <a:pPr indent="-342900" lvl="0" marL="342900" marR="0" rtl="0" algn="l">
              <a:lnSpc>
                <a:spcPct val="100000"/>
              </a:lnSpc>
              <a:spcBef>
                <a:spcPts val="480"/>
              </a:spcBef>
              <a:spcAft>
                <a:spcPts val="0"/>
              </a:spcAft>
              <a:buClr>
                <a:schemeClr val="dk2"/>
              </a:buClr>
              <a:buSzPts val="2400"/>
              <a:buFont typeface="Trebuchet MS"/>
              <a:buChar char="•"/>
            </a:pPr>
            <a:r>
              <a:rPr b="0" i="0" lang="en-US" sz="2400" u="none" cap="none" strike="noStrike">
                <a:solidFill>
                  <a:schemeClr val="dk1"/>
                </a:solidFill>
                <a:latin typeface="Trebuchet MS"/>
                <a:ea typeface="Trebuchet MS"/>
                <a:cs typeface="Trebuchet MS"/>
                <a:sym typeface="Trebuchet MS"/>
              </a:rPr>
              <a:t>Our Home-School Compact</a:t>
            </a:r>
            <a:endParaRPr b="0" i="0" sz="1800" u="none" cap="none" strike="noStrike">
              <a:solidFill>
                <a:schemeClr val="dk1"/>
              </a:solidFill>
              <a:latin typeface="Century Gothic"/>
              <a:ea typeface="Century Gothic"/>
              <a:cs typeface="Century Gothic"/>
              <a:sym typeface="Century Gothic"/>
            </a:endParaRPr>
          </a:p>
          <a:p>
            <a:pPr indent="-342900" lvl="0" marL="342900" marR="0" rtl="0" algn="l">
              <a:lnSpc>
                <a:spcPct val="100000"/>
              </a:lnSpc>
              <a:spcBef>
                <a:spcPts val="480"/>
              </a:spcBef>
              <a:spcAft>
                <a:spcPts val="0"/>
              </a:spcAft>
              <a:buClr>
                <a:schemeClr val="dk2"/>
              </a:buClr>
              <a:buSzPts val="2400"/>
              <a:buFont typeface="Trebuchet MS"/>
              <a:buChar char="•"/>
            </a:pPr>
            <a:r>
              <a:rPr b="0" i="0" lang="en-US" sz="2400" u="none" cap="none" strike="noStrike">
                <a:solidFill>
                  <a:schemeClr val="dk1"/>
                </a:solidFill>
                <a:latin typeface="Trebuchet MS"/>
                <a:ea typeface="Trebuchet MS"/>
                <a:cs typeface="Trebuchet MS"/>
                <a:sym typeface="Trebuchet MS"/>
              </a:rPr>
              <a:t>Our School’s Parent &amp; Family Engagement Plan</a:t>
            </a:r>
            <a:endParaRPr b="0" i="0" sz="1800" u="none" cap="none" strike="noStrike">
              <a:solidFill>
                <a:schemeClr val="dk1"/>
              </a:solidFill>
              <a:latin typeface="Century Gothic"/>
              <a:ea typeface="Century Gothic"/>
              <a:cs typeface="Century Gothic"/>
              <a:sym typeface="Century Gothic"/>
            </a:endParaRPr>
          </a:p>
          <a:p>
            <a:pPr indent="-342900" lvl="0" marL="342900" marR="0" rtl="0" algn="l">
              <a:lnSpc>
                <a:spcPct val="100000"/>
              </a:lnSpc>
              <a:spcBef>
                <a:spcPts val="480"/>
              </a:spcBef>
              <a:spcAft>
                <a:spcPts val="0"/>
              </a:spcAft>
              <a:buClr>
                <a:schemeClr val="dk2"/>
              </a:buClr>
              <a:buSzPts val="2400"/>
              <a:buFont typeface="Trebuchet MS"/>
              <a:buChar char="•"/>
            </a:pPr>
            <a:r>
              <a:rPr b="0" i="0" lang="en-US" sz="2400" u="none" cap="none" strike="noStrike">
                <a:solidFill>
                  <a:schemeClr val="dk1"/>
                </a:solidFill>
                <a:latin typeface="Trebuchet MS"/>
                <a:ea typeface="Trebuchet MS"/>
                <a:cs typeface="Trebuchet MS"/>
                <a:sym typeface="Trebuchet MS"/>
              </a:rPr>
              <a:t>Keys to Your Child’s Success</a:t>
            </a:r>
            <a:endParaRPr b="0" i="0" sz="1400" u="none" cap="none" strike="noStrike">
              <a:solidFill>
                <a:schemeClr val="dk1"/>
              </a:solidFill>
              <a:latin typeface="Arial"/>
              <a:ea typeface="Arial"/>
              <a:cs typeface="Arial"/>
              <a:sym typeface="Arial"/>
            </a:endParaRPr>
          </a:p>
          <a:p>
            <a:pPr indent="-342900" lvl="0" marL="342900" marR="0" rtl="0" algn="l">
              <a:lnSpc>
                <a:spcPct val="100000"/>
              </a:lnSpc>
              <a:spcBef>
                <a:spcPts val="480"/>
              </a:spcBef>
              <a:spcAft>
                <a:spcPts val="0"/>
              </a:spcAft>
              <a:buClr>
                <a:schemeClr val="dk2"/>
              </a:buClr>
              <a:buSzPts val="2400"/>
              <a:buFont typeface="Trebuchet MS"/>
              <a:buChar char="•"/>
            </a:pPr>
            <a:r>
              <a:rPr b="0" i="0" lang="en-US" sz="2400" u="none" cap="none" strike="noStrike">
                <a:solidFill>
                  <a:schemeClr val="dk1"/>
                </a:solidFill>
                <a:latin typeface="Trebuchet MS"/>
                <a:ea typeface="Trebuchet MS"/>
                <a:cs typeface="Trebuchet MS"/>
                <a:sym typeface="Trebuchet MS"/>
              </a:rPr>
              <a:t>Parent Input Evaluation</a:t>
            </a:r>
            <a:endParaRPr b="0" i="0" sz="2400" u="none" cap="none" strike="noStrike">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3"/>
          <p:cNvSpPr txBox="1"/>
          <p:nvPr>
            <p:ph type="title"/>
          </p:nvPr>
        </p:nvSpPr>
        <p:spPr>
          <a:xfrm>
            <a:off x="342900" y="228600"/>
            <a:ext cx="8801100" cy="10668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2"/>
              </a:buClr>
              <a:buSzPts val="4800"/>
              <a:buFont typeface="Calibri"/>
              <a:buNone/>
            </a:pPr>
            <a:r>
              <a:rPr b="1" lang="en-US" sz="4800">
                <a:solidFill>
                  <a:schemeClr val="dk1"/>
                </a:solidFill>
                <a:latin typeface="Calibri"/>
                <a:ea typeface="Calibri"/>
                <a:cs typeface="Calibri"/>
                <a:sym typeface="Calibri"/>
              </a:rPr>
              <a:t>What is Title I?</a:t>
            </a:r>
            <a:endParaRPr>
              <a:solidFill>
                <a:schemeClr val="dk1"/>
              </a:solidFill>
            </a:endParaRPr>
          </a:p>
        </p:txBody>
      </p:sp>
      <p:sp>
        <p:nvSpPr>
          <p:cNvPr id="167" name="Google Shape;167;p3"/>
          <p:cNvSpPr txBox="1"/>
          <p:nvPr/>
        </p:nvSpPr>
        <p:spPr>
          <a:xfrm>
            <a:off x="342900" y="1507068"/>
            <a:ext cx="8458200" cy="4690532"/>
          </a:xfrm>
          <a:prstGeom prst="rect">
            <a:avLst/>
          </a:prstGeom>
          <a:no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165100" lvl="0" marL="342900" marR="0" rtl="0" algn="l">
              <a:lnSpc>
                <a:spcPct val="80000"/>
              </a:lnSpc>
              <a:spcBef>
                <a:spcPts val="0"/>
              </a:spcBef>
              <a:spcAft>
                <a:spcPts val="0"/>
              </a:spcAft>
              <a:buClr>
                <a:srgbClr val="03042B"/>
              </a:buClr>
              <a:buSzPts val="2800"/>
              <a:buFont typeface="Trebuchet MS"/>
              <a:buNone/>
            </a:pPr>
            <a:r>
              <a:t/>
            </a:r>
            <a:endParaRPr b="0" i="0" sz="2800" u="none" cap="none" strike="noStrike">
              <a:solidFill>
                <a:srgbClr val="000000"/>
              </a:solidFill>
              <a:latin typeface="Arial"/>
              <a:ea typeface="Arial"/>
              <a:cs typeface="Arial"/>
              <a:sym typeface="Arial"/>
            </a:endParaRPr>
          </a:p>
          <a:p>
            <a:pPr indent="-347472" lvl="0" marL="347472" marR="0" rtl="0" algn="l">
              <a:lnSpc>
                <a:spcPct val="80000"/>
              </a:lnSpc>
              <a:spcBef>
                <a:spcPts val="480"/>
              </a:spcBef>
              <a:spcAft>
                <a:spcPts val="0"/>
              </a:spcAft>
              <a:buClr>
                <a:srgbClr val="000000"/>
              </a:buClr>
              <a:buSzPts val="2400"/>
              <a:buFont typeface="Arial"/>
              <a:buChar char="•"/>
            </a:pPr>
            <a:r>
              <a:rPr b="0" i="0" lang="en-US" sz="2400" u="none" cap="none" strike="noStrike">
                <a:solidFill>
                  <a:schemeClr val="dk1"/>
                </a:solidFill>
                <a:latin typeface="Arial"/>
                <a:ea typeface="Arial"/>
                <a:cs typeface="Arial"/>
                <a:sym typeface="Arial"/>
              </a:rPr>
              <a:t>Title I is the major component of the Elementary and Secondary Education Act (ESEA) and the largest Federal assistance program for our nation’s schools.</a:t>
            </a:r>
            <a:endParaRPr b="0" i="0" sz="1400" u="none" cap="none" strike="noStrike">
              <a:solidFill>
                <a:schemeClr val="dk1"/>
              </a:solidFill>
              <a:latin typeface="Arial"/>
              <a:ea typeface="Arial"/>
              <a:cs typeface="Arial"/>
              <a:sym typeface="Arial"/>
            </a:endParaRPr>
          </a:p>
          <a:p>
            <a:pPr indent="0" lvl="0" marL="0" marR="0" rtl="0" algn="l">
              <a:lnSpc>
                <a:spcPct val="80000"/>
              </a:lnSpc>
              <a:spcBef>
                <a:spcPts val="48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a:p>
            <a:pPr indent="-283972" lvl="0" marL="347472" marR="0" rtl="0" algn="l">
              <a:lnSpc>
                <a:spcPct val="80000"/>
              </a:lnSpc>
              <a:spcBef>
                <a:spcPts val="200"/>
              </a:spcBef>
              <a:spcAft>
                <a:spcPts val="0"/>
              </a:spcAft>
              <a:buClr>
                <a:srgbClr val="03042B"/>
              </a:buClr>
              <a:buSzPts val="1000"/>
              <a:buFont typeface="Trebuchet MS"/>
              <a:buNone/>
            </a:pPr>
            <a:r>
              <a:t/>
            </a:r>
            <a:endParaRPr b="0" i="0" sz="1000" u="none" cap="none" strike="noStrike">
              <a:solidFill>
                <a:schemeClr val="dk1"/>
              </a:solidFill>
              <a:latin typeface="Arial"/>
              <a:ea typeface="Arial"/>
              <a:cs typeface="Arial"/>
              <a:sym typeface="Arial"/>
            </a:endParaRPr>
          </a:p>
          <a:p>
            <a:pPr indent="-347472" lvl="0" marL="347472" marR="0" rtl="0" algn="l">
              <a:lnSpc>
                <a:spcPct val="80000"/>
              </a:lnSpc>
              <a:spcBef>
                <a:spcPts val="480"/>
              </a:spcBef>
              <a:spcAft>
                <a:spcPts val="0"/>
              </a:spcAft>
              <a:buClr>
                <a:srgbClr val="000000"/>
              </a:buClr>
              <a:buSzPts val="2400"/>
              <a:buFont typeface="Arial"/>
              <a:buChar char="•"/>
            </a:pPr>
            <a:r>
              <a:rPr b="0" i="0" lang="en-US" sz="2400" u="none" cap="none" strike="noStrike">
                <a:solidFill>
                  <a:schemeClr val="dk1"/>
                </a:solidFill>
                <a:latin typeface="Arial"/>
                <a:ea typeface="Arial"/>
                <a:cs typeface="Arial"/>
                <a:sym typeface="Arial"/>
              </a:rPr>
              <a:t>The goal of Title I is a higher quality of education for </a:t>
            </a:r>
            <a:r>
              <a:rPr b="0" i="0" lang="en-US" sz="2400" u="sng" cap="none" strike="noStrike">
                <a:solidFill>
                  <a:schemeClr val="dk1"/>
                </a:solidFill>
                <a:latin typeface="Arial"/>
                <a:ea typeface="Arial"/>
                <a:cs typeface="Arial"/>
                <a:sym typeface="Arial"/>
              </a:rPr>
              <a:t>every</a:t>
            </a:r>
            <a:r>
              <a:rPr b="0" i="0" lang="en-US" sz="2400" u="none" cap="none" strike="noStrike">
                <a:solidFill>
                  <a:schemeClr val="dk1"/>
                </a:solidFill>
                <a:latin typeface="Arial"/>
                <a:ea typeface="Arial"/>
                <a:cs typeface="Arial"/>
                <a:sym typeface="Arial"/>
              </a:rPr>
              <a:t> child.</a:t>
            </a:r>
            <a:endParaRPr b="0" i="0" sz="1400" u="none" cap="none" strike="noStrike">
              <a:solidFill>
                <a:schemeClr val="dk1"/>
              </a:solidFill>
              <a:latin typeface="Arial"/>
              <a:ea typeface="Arial"/>
              <a:cs typeface="Arial"/>
              <a:sym typeface="Arial"/>
            </a:endParaRPr>
          </a:p>
          <a:p>
            <a:pPr indent="0" lvl="0" marL="0" marR="0" rtl="0" algn="l">
              <a:lnSpc>
                <a:spcPct val="80000"/>
              </a:lnSpc>
              <a:spcBef>
                <a:spcPts val="48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a:p>
            <a:pPr indent="-283972" lvl="0" marL="347472" marR="0" rtl="0" algn="l">
              <a:lnSpc>
                <a:spcPct val="80000"/>
              </a:lnSpc>
              <a:spcBef>
                <a:spcPts val="200"/>
              </a:spcBef>
              <a:spcAft>
                <a:spcPts val="0"/>
              </a:spcAft>
              <a:buClr>
                <a:srgbClr val="03042B"/>
              </a:buClr>
              <a:buSzPts val="1000"/>
              <a:buFont typeface="Trebuchet MS"/>
              <a:buNone/>
            </a:pPr>
            <a:r>
              <a:t/>
            </a:r>
            <a:endParaRPr b="0" i="0" sz="1000" u="none" cap="none" strike="noStrike">
              <a:solidFill>
                <a:schemeClr val="dk1"/>
              </a:solidFill>
              <a:latin typeface="Arial"/>
              <a:ea typeface="Arial"/>
              <a:cs typeface="Arial"/>
              <a:sym typeface="Arial"/>
            </a:endParaRPr>
          </a:p>
          <a:p>
            <a:pPr indent="-347472" lvl="0" marL="347472" marR="0" rtl="0" algn="l">
              <a:lnSpc>
                <a:spcPct val="80000"/>
              </a:lnSpc>
              <a:spcBef>
                <a:spcPts val="480"/>
              </a:spcBef>
              <a:spcAft>
                <a:spcPts val="0"/>
              </a:spcAft>
              <a:buClr>
                <a:srgbClr val="000000"/>
              </a:buClr>
              <a:buSzPts val="2400"/>
              <a:buFont typeface="Arial"/>
              <a:buChar char="•"/>
            </a:pPr>
            <a:r>
              <a:rPr b="0" i="0" lang="en-US" sz="2400" u="none" cap="none" strike="noStrike">
                <a:solidFill>
                  <a:schemeClr val="dk1"/>
                </a:solidFill>
                <a:latin typeface="Arial"/>
                <a:ea typeface="Arial"/>
                <a:cs typeface="Arial"/>
                <a:sym typeface="Arial"/>
              </a:rPr>
              <a:t>The program serves millions of children in elementary and secondary schools each year. </a:t>
            </a:r>
            <a:endParaRPr b="0" i="0" sz="1000" u="none" cap="none" strike="noStrike">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4"/>
          <p:cNvSpPr txBox="1"/>
          <p:nvPr>
            <p:ph type="title"/>
          </p:nvPr>
        </p:nvSpPr>
        <p:spPr>
          <a:xfrm>
            <a:off x="304800" y="152400"/>
            <a:ext cx="8839200" cy="10668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1"/>
              </a:buClr>
              <a:buSzPts val="4800"/>
              <a:buFont typeface="Calibri"/>
              <a:buNone/>
            </a:pPr>
            <a:r>
              <a:rPr b="1" lang="en-US" sz="4800">
                <a:solidFill>
                  <a:schemeClr val="dk1"/>
                </a:solidFill>
                <a:latin typeface="Calibri"/>
                <a:ea typeface="Calibri"/>
                <a:cs typeface="Calibri"/>
                <a:sym typeface="Calibri"/>
              </a:rPr>
              <a:t>How Title I Works?</a:t>
            </a:r>
            <a:endParaRPr>
              <a:solidFill>
                <a:schemeClr val="dk1"/>
              </a:solidFill>
            </a:endParaRPr>
          </a:p>
        </p:txBody>
      </p:sp>
      <p:sp>
        <p:nvSpPr>
          <p:cNvPr id="174" name="Google Shape;174;p4"/>
          <p:cNvSpPr txBox="1"/>
          <p:nvPr/>
        </p:nvSpPr>
        <p:spPr>
          <a:xfrm>
            <a:off x="304800" y="1524000"/>
            <a:ext cx="8610600" cy="5029200"/>
          </a:xfrm>
          <a:prstGeom prst="rect">
            <a:avLst/>
          </a:prstGeom>
          <a:no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347472" lvl="0" marL="347472" marR="0" rtl="0" algn="l">
              <a:lnSpc>
                <a:spcPct val="90000"/>
              </a:lnSpc>
              <a:spcBef>
                <a:spcPts val="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Title I funding flows from the U.S. Department of Education (as appropriated by Congress) to the Florida Department of Education (FLDOE).  </a:t>
            </a:r>
            <a:endParaRPr b="0" i="0" sz="1800" u="none" cap="none" strike="noStrike">
              <a:solidFill>
                <a:schemeClr val="dk1"/>
              </a:solidFill>
              <a:latin typeface="Century Gothic"/>
              <a:ea typeface="Century Gothic"/>
              <a:cs typeface="Century Gothic"/>
              <a:sym typeface="Century Gothic"/>
            </a:endParaRPr>
          </a:p>
          <a:p>
            <a:pPr indent="-283972" lvl="0" marL="347472" marR="0" rtl="0" algn="l">
              <a:lnSpc>
                <a:spcPct val="90000"/>
              </a:lnSpc>
              <a:spcBef>
                <a:spcPts val="200"/>
              </a:spcBef>
              <a:spcAft>
                <a:spcPts val="0"/>
              </a:spcAft>
              <a:buClr>
                <a:srgbClr val="03042B"/>
              </a:buClr>
              <a:buSzPts val="1000"/>
              <a:buFont typeface="Trebuchet MS"/>
              <a:buNone/>
            </a:pPr>
            <a:r>
              <a:t/>
            </a:r>
            <a:endParaRPr b="0" i="0" sz="1000" u="none" cap="none" strike="noStrike">
              <a:solidFill>
                <a:schemeClr val="dk1"/>
              </a:solidFill>
              <a:latin typeface="Arial"/>
              <a:ea typeface="Arial"/>
              <a:cs typeface="Arial"/>
              <a:sym typeface="Arial"/>
            </a:endParaRPr>
          </a:p>
          <a:p>
            <a:pPr indent="-347472" lvl="0" marL="347472" marR="0" rtl="0" algn="l">
              <a:lnSpc>
                <a:spcPct val="90000"/>
              </a:lnSpc>
              <a:spcBef>
                <a:spcPts val="48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The FDOE allocates funds to the District.</a:t>
            </a:r>
            <a:endParaRPr b="0" i="0" sz="2400" u="none" cap="none" strike="noStrike">
              <a:solidFill>
                <a:schemeClr val="dk1"/>
              </a:solidFill>
              <a:latin typeface="Arial"/>
              <a:ea typeface="Arial"/>
              <a:cs typeface="Arial"/>
              <a:sym typeface="Arial"/>
            </a:endParaRPr>
          </a:p>
          <a:p>
            <a:pPr indent="-283972" lvl="0" marL="347472" marR="0" rtl="0" algn="l">
              <a:lnSpc>
                <a:spcPct val="90000"/>
              </a:lnSpc>
              <a:spcBef>
                <a:spcPts val="200"/>
              </a:spcBef>
              <a:spcAft>
                <a:spcPts val="0"/>
              </a:spcAft>
              <a:buClr>
                <a:srgbClr val="03042B"/>
              </a:buClr>
              <a:buSzPts val="1000"/>
              <a:buFont typeface="Trebuchet MS"/>
              <a:buNone/>
            </a:pPr>
            <a:r>
              <a:t/>
            </a:r>
            <a:endParaRPr b="0" i="0" sz="1000" u="none" cap="none" strike="noStrike">
              <a:solidFill>
                <a:schemeClr val="dk1"/>
              </a:solidFill>
              <a:latin typeface="Arial"/>
              <a:ea typeface="Arial"/>
              <a:cs typeface="Arial"/>
              <a:sym typeface="Arial"/>
            </a:endParaRPr>
          </a:p>
          <a:p>
            <a:pPr indent="-347472" lvl="0" marL="347472" marR="0" rtl="0" algn="l">
              <a:lnSpc>
                <a:spcPct val="90000"/>
              </a:lnSpc>
              <a:spcBef>
                <a:spcPts val="480"/>
              </a:spcBef>
              <a:spcAft>
                <a:spcPts val="0"/>
              </a:spcAft>
              <a:buClr>
                <a:srgbClr val="000000"/>
              </a:buClr>
              <a:buSzPts val="2400"/>
              <a:buFont typeface="Arial"/>
              <a:buChar char="•"/>
            </a:pPr>
            <a:r>
              <a:rPr b="0" i="0" lang="en-US" sz="2400" u="none" cap="none" strike="noStrike">
                <a:solidFill>
                  <a:schemeClr val="dk1"/>
                </a:solidFill>
                <a:latin typeface="Arial"/>
                <a:ea typeface="Arial"/>
                <a:cs typeface="Arial"/>
                <a:sym typeface="Arial"/>
              </a:rPr>
              <a:t>The District identifies eligible schools and allocates Title I funding to those schools based on the number of Children from Low-Income Families (CLIF).</a:t>
            </a:r>
            <a:endParaRPr b="0" i="0" sz="2400" u="none" cap="none" strike="noStrike">
              <a:solidFill>
                <a:schemeClr val="dk1"/>
              </a:solidFill>
              <a:latin typeface="Arial"/>
              <a:ea typeface="Arial"/>
              <a:cs typeface="Arial"/>
              <a:sym typeface="Arial"/>
            </a:endParaRPr>
          </a:p>
          <a:p>
            <a:pPr indent="-283972" lvl="0" marL="347472" marR="0" rtl="0" algn="l">
              <a:lnSpc>
                <a:spcPct val="90000"/>
              </a:lnSpc>
              <a:spcBef>
                <a:spcPts val="200"/>
              </a:spcBef>
              <a:spcAft>
                <a:spcPts val="0"/>
              </a:spcAft>
              <a:buClr>
                <a:srgbClr val="03042B"/>
              </a:buClr>
              <a:buSzPts val="1000"/>
              <a:buFont typeface="Trebuchet MS"/>
              <a:buNone/>
            </a:pPr>
            <a:r>
              <a:t/>
            </a:r>
            <a:endParaRPr b="0" i="0" sz="1000" u="none" cap="none" strike="noStrike">
              <a:solidFill>
                <a:schemeClr val="dk1"/>
              </a:solidFill>
              <a:latin typeface="Arial"/>
              <a:ea typeface="Arial"/>
              <a:cs typeface="Arial"/>
              <a:sym typeface="Arial"/>
            </a:endParaRPr>
          </a:p>
          <a:p>
            <a:pPr indent="-347472" lvl="0" marL="347472" marR="0" rtl="0" algn="l">
              <a:lnSpc>
                <a:spcPct val="90000"/>
              </a:lnSpc>
              <a:spcBef>
                <a:spcPts val="480"/>
              </a:spcBef>
              <a:spcAft>
                <a:spcPts val="0"/>
              </a:spcAft>
              <a:buClr>
                <a:srgbClr val="000000"/>
              </a:buClr>
              <a:buSzPts val="2400"/>
              <a:buFont typeface="Arial"/>
              <a:buChar char="•"/>
            </a:pPr>
            <a:r>
              <a:rPr b="0" i="0" lang="en-US" sz="2400" u="none" cap="none" strike="noStrike">
                <a:solidFill>
                  <a:schemeClr val="dk1"/>
                </a:solidFill>
                <a:latin typeface="Arial"/>
                <a:ea typeface="Arial"/>
                <a:cs typeface="Arial"/>
                <a:sym typeface="Arial"/>
              </a:rPr>
              <a:t>Title I schools spend the funds allocated based on formalized School Improvement Plans approved by District and FLDOE. </a:t>
            </a:r>
            <a:endParaRPr b="0" i="0" sz="2400" u="none" cap="none" strike="noStrike">
              <a:solidFill>
                <a:schemeClr val="dk1"/>
              </a:solidFill>
              <a:latin typeface="Arial"/>
              <a:ea typeface="Arial"/>
              <a:cs typeface="Arial"/>
              <a:sym typeface="Arial"/>
            </a:endParaRPr>
          </a:p>
          <a:p>
            <a:pPr indent="-347472" lvl="0" marL="347472" marR="0" rtl="0" algn="l">
              <a:lnSpc>
                <a:spcPct val="90000"/>
              </a:lnSpc>
              <a:spcBef>
                <a:spcPts val="480"/>
              </a:spcBef>
              <a:spcAft>
                <a:spcPts val="0"/>
              </a:spcAft>
              <a:buClr>
                <a:schemeClr val="dk1"/>
              </a:buClr>
              <a:buSzPts val="2400"/>
              <a:buFont typeface="Trebuchet MS"/>
              <a:buChar char="•"/>
            </a:pPr>
            <a:r>
              <a:rPr b="0" i="0" lang="en-US" sz="2400" u="none" cap="none" strike="noStrike">
                <a:solidFill>
                  <a:schemeClr val="dk1"/>
                </a:solidFill>
                <a:latin typeface="Trebuchet MS"/>
                <a:ea typeface="Trebuchet MS"/>
                <a:cs typeface="Trebuchet MS"/>
                <a:sym typeface="Trebuchet MS"/>
              </a:rPr>
              <a:t>Our School implements a</a:t>
            </a:r>
            <a:r>
              <a:rPr b="0" i="0" lang="en-US" sz="2400" u="none" cap="none" strike="noStrike">
                <a:solidFill>
                  <a:schemeClr val="lt1"/>
                </a:solidFill>
                <a:latin typeface="Trebuchet MS"/>
                <a:ea typeface="Trebuchet MS"/>
                <a:cs typeface="Trebuchet MS"/>
                <a:sym typeface="Trebuchet MS"/>
              </a:rPr>
              <a:t> </a:t>
            </a:r>
            <a:r>
              <a:rPr lang="en-US" sz="2400">
                <a:solidFill>
                  <a:schemeClr val="dk1"/>
                </a:solidFill>
                <a:latin typeface="Trebuchet MS"/>
                <a:ea typeface="Trebuchet MS"/>
                <a:cs typeface="Trebuchet MS"/>
                <a:sym typeface="Trebuchet MS"/>
              </a:rPr>
              <a:t>school wide</a:t>
            </a:r>
            <a:r>
              <a:rPr b="0" i="0" lang="en-US" sz="2400" u="none" cap="none" strike="noStrike">
                <a:solidFill>
                  <a:schemeClr val="lt1"/>
                </a:solidFill>
                <a:latin typeface="Trebuchet MS"/>
                <a:ea typeface="Trebuchet MS"/>
                <a:cs typeface="Trebuchet MS"/>
                <a:sym typeface="Trebuchet MS"/>
              </a:rPr>
              <a:t> </a:t>
            </a:r>
            <a:r>
              <a:rPr b="0" i="0" lang="en-US" sz="2400" u="none" cap="none" strike="noStrike">
                <a:solidFill>
                  <a:schemeClr val="dk1"/>
                </a:solidFill>
                <a:latin typeface="Trebuchet MS"/>
                <a:ea typeface="Trebuchet MS"/>
                <a:cs typeface="Trebuchet MS"/>
                <a:sym typeface="Trebuchet MS"/>
              </a:rPr>
              <a:t>program. </a:t>
            </a:r>
            <a:endParaRPr b="0" i="0" sz="1800" u="none" cap="none" strike="noStrike">
              <a:solidFill>
                <a:schemeClr val="dk1"/>
              </a:solidFill>
              <a:latin typeface="Century Gothic"/>
              <a:ea typeface="Century Gothic"/>
              <a:cs typeface="Century Gothic"/>
              <a:sym typeface="Century Gothic"/>
            </a:endParaRPr>
          </a:p>
          <a:p>
            <a:pPr indent="-195072" lvl="0" marL="347472" marR="0" rtl="0" algn="l">
              <a:lnSpc>
                <a:spcPct val="90000"/>
              </a:lnSpc>
              <a:spcBef>
                <a:spcPts val="480"/>
              </a:spcBef>
              <a:spcAft>
                <a:spcPts val="0"/>
              </a:spcAft>
              <a:buClr>
                <a:srgbClr val="03042B"/>
              </a:buClr>
              <a:buSzPts val="2400"/>
              <a:buFont typeface="Trebuchet MS"/>
              <a:buNone/>
            </a:pPr>
            <a:r>
              <a:t/>
            </a:r>
            <a:endParaRPr b="0" i="0" sz="2400" u="none" cap="none" strike="noStrike">
              <a:solidFill>
                <a:srgbClr val="000000"/>
              </a:solidFill>
              <a:latin typeface="Arial"/>
              <a:ea typeface="Arial"/>
              <a:cs typeface="Arial"/>
              <a:sym typeface="Arial"/>
            </a:endParaRPr>
          </a:p>
          <a:p>
            <a:pPr indent="0" lvl="0" marL="0" marR="0" rtl="0" algn="just">
              <a:lnSpc>
                <a:spcPct val="90000"/>
              </a:lnSpc>
              <a:spcBef>
                <a:spcPts val="200"/>
              </a:spcBef>
              <a:spcAft>
                <a:spcPts val="0"/>
              </a:spcAft>
              <a:buClr>
                <a:srgbClr val="03042B"/>
              </a:buClr>
              <a:buSzPts val="1000"/>
              <a:buFont typeface="Trebuchet MS"/>
              <a:buNone/>
            </a:pPr>
            <a:r>
              <a:t/>
            </a:r>
            <a:endParaRPr b="0" i="0" sz="10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5"/>
          <p:cNvSpPr txBox="1"/>
          <p:nvPr>
            <p:ph type="title"/>
          </p:nvPr>
        </p:nvSpPr>
        <p:spPr>
          <a:xfrm>
            <a:off x="457200" y="152400"/>
            <a:ext cx="8420100" cy="10668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1"/>
              </a:buClr>
              <a:buSzPts val="3600"/>
              <a:buFont typeface="Calibri"/>
              <a:buNone/>
            </a:pPr>
            <a:r>
              <a:rPr b="1" lang="en-US" sz="3600">
                <a:solidFill>
                  <a:schemeClr val="dk1"/>
                </a:solidFill>
                <a:latin typeface="Calibri"/>
                <a:ea typeface="Calibri"/>
                <a:cs typeface="Calibri"/>
                <a:sym typeface="Calibri"/>
              </a:rPr>
              <a:t>Title I Funds Provide Supplemental </a:t>
            </a:r>
            <a:endParaRPr b="1" sz="36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lt1"/>
              </a:buClr>
              <a:buSzPts val="3600"/>
              <a:buFont typeface="Calibri"/>
              <a:buNone/>
            </a:pPr>
            <a:r>
              <a:rPr b="1" lang="en-US" sz="3600">
                <a:solidFill>
                  <a:schemeClr val="dk1"/>
                </a:solidFill>
                <a:latin typeface="Calibri"/>
                <a:ea typeface="Calibri"/>
                <a:cs typeface="Calibri"/>
                <a:sym typeface="Calibri"/>
              </a:rPr>
              <a:t>Support</a:t>
            </a:r>
            <a:endParaRPr b="1" sz="3600">
              <a:solidFill>
                <a:schemeClr val="dk1"/>
              </a:solidFill>
              <a:latin typeface="Calibri"/>
              <a:ea typeface="Calibri"/>
              <a:cs typeface="Calibri"/>
              <a:sym typeface="Calibri"/>
            </a:endParaRPr>
          </a:p>
        </p:txBody>
      </p:sp>
      <p:sp>
        <p:nvSpPr>
          <p:cNvPr id="181" name="Google Shape;181;p5"/>
          <p:cNvSpPr txBox="1"/>
          <p:nvPr/>
        </p:nvSpPr>
        <p:spPr>
          <a:xfrm>
            <a:off x="457200" y="1342950"/>
            <a:ext cx="8420100" cy="5210400"/>
          </a:xfrm>
          <a:prstGeom prst="rect">
            <a:avLst/>
          </a:prstGeom>
          <a:no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1800"/>
              <a:buFont typeface="Calibri"/>
              <a:buNone/>
            </a:pPr>
            <a:r>
              <a:t/>
            </a:r>
            <a:endParaRPr b="0" i="0" sz="1800" u="none" cap="none" strike="noStrike">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Clr>
                <a:schemeClr val="dk2"/>
              </a:buClr>
              <a:buSzPts val="1800"/>
              <a:buFont typeface="Calibri"/>
              <a:buNone/>
            </a:pPr>
            <a:r>
              <a:rPr b="0" i="0" lang="en-US" sz="1800" u="none" cap="none" strike="noStrike">
                <a:solidFill>
                  <a:schemeClr val="lt1"/>
                </a:solidFill>
                <a:latin typeface="Trebuchet MS"/>
                <a:ea typeface="Trebuchet MS"/>
                <a:cs typeface="Trebuchet MS"/>
                <a:sym typeface="Trebuchet MS"/>
              </a:rPr>
              <a:t> </a:t>
            </a:r>
            <a:r>
              <a:rPr b="0" i="0" lang="en-US" sz="1800" u="none" cap="none" strike="noStrike">
                <a:solidFill>
                  <a:schemeClr val="dk1"/>
                </a:solidFill>
                <a:latin typeface="Trebuchet MS"/>
                <a:ea typeface="Trebuchet MS"/>
                <a:cs typeface="Trebuchet MS"/>
                <a:sym typeface="Trebuchet MS"/>
              </a:rPr>
              <a:t>Our School’s Title I funds provide the following supplemental support:</a:t>
            </a:r>
            <a:endParaRPr b="0" i="0" sz="1800" u="none" cap="none" strike="noStrike">
              <a:solidFill>
                <a:schemeClr val="dk1"/>
              </a:solidFill>
              <a:latin typeface="Century Gothic"/>
              <a:ea typeface="Century Gothic"/>
              <a:cs typeface="Century Gothic"/>
              <a:sym typeface="Century Gothic"/>
            </a:endParaRPr>
          </a:p>
          <a:p>
            <a:pPr indent="-457200" lvl="1" marL="759143" marR="0" rtl="0" algn="l">
              <a:lnSpc>
                <a:spcPct val="100000"/>
              </a:lnSpc>
              <a:spcBef>
                <a:spcPts val="360"/>
              </a:spcBef>
              <a:spcAft>
                <a:spcPts val="0"/>
              </a:spcAft>
              <a:buClr>
                <a:schemeClr val="dk2"/>
              </a:buClr>
              <a:buSzPts val="1800"/>
              <a:buFont typeface="Arial"/>
              <a:buChar char="•"/>
            </a:pPr>
            <a:r>
              <a:rPr b="0" i="0" lang="en-US" sz="1800" u="none" cap="none" strike="noStrike">
                <a:solidFill>
                  <a:schemeClr val="dk1"/>
                </a:solidFill>
                <a:latin typeface="Trebuchet MS"/>
                <a:ea typeface="Trebuchet MS"/>
                <a:cs typeface="Trebuchet MS"/>
                <a:sym typeface="Trebuchet MS"/>
              </a:rPr>
              <a:t>Additional Personnel to support our students and teachers</a:t>
            </a:r>
            <a:endParaRPr b="0" i="0" sz="1800" u="none" cap="none" strike="noStrike">
              <a:solidFill>
                <a:schemeClr val="dk1"/>
              </a:solidFill>
              <a:latin typeface="Century Gothic"/>
              <a:ea typeface="Century Gothic"/>
              <a:cs typeface="Century Gothic"/>
              <a:sym typeface="Century Gothic"/>
            </a:endParaRPr>
          </a:p>
          <a:p>
            <a:pPr indent="-457200" lvl="1" marL="759143" marR="0" rtl="0" algn="l">
              <a:lnSpc>
                <a:spcPct val="100000"/>
              </a:lnSpc>
              <a:spcBef>
                <a:spcPts val="360"/>
              </a:spcBef>
              <a:spcAft>
                <a:spcPts val="0"/>
              </a:spcAft>
              <a:buClr>
                <a:schemeClr val="dk2"/>
              </a:buClr>
              <a:buSzPts val="1800"/>
              <a:buFont typeface="Arial"/>
              <a:buChar char="•"/>
            </a:pPr>
            <a:r>
              <a:rPr b="0" i="0" lang="en-US" sz="1800" u="none" cap="none" strike="noStrike">
                <a:solidFill>
                  <a:schemeClr val="dk1"/>
                </a:solidFill>
                <a:latin typeface="Trebuchet MS"/>
                <a:ea typeface="Trebuchet MS"/>
                <a:cs typeface="Trebuchet MS"/>
                <a:sym typeface="Trebuchet MS"/>
              </a:rPr>
              <a:t>Additional classroom materials and equipment</a:t>
            </a:r>
            <a:endParaRPr b="0" i="0" sz="1800" u="none" cap="none" strike="noStrike">
              <a:solidFill>
                <a:schemeClr val="dk1"/>
              </a:solidFill>
              <a:latin typeface="Century Gothic"/>
              <a:ea typeface="Century Gothic"/>
              <a:cs typeface="Century Gothic"/>
              <a:sym typeface="Century Gothic"/>
            </a:endParaRPr>
          </a:p>
          <a:p>
            <a:pPr indent="-457200" lvl="1" marL="759142" marR="0" rtl="0" algn="l">
              <a:lnSpc>
                <a:spcPct val="100000"/>
              </a:lnSpc>
              <a:spcBef>
                <a:spcPts val="360"/>
              </a:spcBef>
              <a:spcAft>
                <a:spcPts val="0"/>
              </a:spcAft>
              <a:buClr>
                <a:schemeClr val="dk2"/>
              </a:buClr>
              <a:buSzPts val="1800"/>
              <a:buFont typeface="Arial"/>
              <a:buChar char="•"/>
            </a:pPr>
            <a:r>
              <a:rPr b="0" i="0" lang="en-US" sz="1800" u="none" cap="none" strike="noStrike">
                <a:solidFill>
                  <a:schemeClr val="dk1"/>
                </a:solidFill>
                <a:latin typeface="Trebuchet MS"/>
                <a:ea typeface="Trebuchet MS"/>
                <a:cs typeface="Trebuchet MS"/>
                <a:sym typeface="Trebuchet MS"/>
              </a:rPr>
              <a:t>Technology</a:t>
            </a:r>
            <a:endParaRPr b="0" i="0" sz="1800" u="none" cap="none" strike="noStrike">
              <a:solidFill>
                <a:schemeClr val="dk1"/>
              </a:solidFill>
              <a:latin typeface="Trebuchet MS"/>
              <a:ea typeface="Trebuchet MS"/>
              <a:cs typeface="Trebuchet MS"/>
              <a:sym typeface="Trebuchet MS"/>
            </a:endParaRPr>
          </a:p>
          <a:p>
            <a:pPr indent="-457200" lvl="1" marL="759143" marR="0" rtl="0" algn="l">
              <a:lnSpc>
                <a:spcPct val="100000"/>
              </a:lnSpc>
              <a:spcBef>
                <a:spcPts val="360"/>
              </a:spcBef>
              <a:spcAft>
                <a:spcPts val="0"/>
              </a:spcAft>
              <a:buClr>
                <a:schemeClr val="dk2"/>
              </a:buClr>
              <a:buSzPts val="1800"/>
              <a:buFont typeface="Arial"/>
              <a:buChar char="•"/>
            </a:pPr>
            <a:r>
              <a:rPr b="0" i="0" lang="en-US" sz="1800" u="none" cap="none" strike="noStrike">
                <a:solidFill>
                  <a:schemeClr val="dk1"/>
                </a:solidFill>
                <a:latin typeface="Trebuchet MS"/>
                <a:ea typeface="Trebuchet MS"/>
                <a:cs typeface="Trebuchet MS"/>
                <a:sym typeface="Trebuchet MS"/>
              </a:rPr>
              <a:t>Supplemental curriculum</a:t>
            </a:r>
            <a:endParaRPr b="0" i="0" sz="1800" u="none" cap="none" strike="noStrike">
              <a:solidFill>
                <a:schemeClr val="dk1"/>
              </a:solidFill>
              <a:latin typeface="Century Gothic"/>
              <a:ea typeface="Century Gothic"/>
              <a:cs typeface="Century Gothic"/>
              <a:sym typeface="Century Gothic"/>
            </a:endParaRPr>
          </a:p>
          <a:p>
            <a:pPr indent="-457200" lvl="1" marL="759143" marR="0" rtl="0" algn="l">
              <a:lnSpc>
                <a:spcPct val="100000"/>
              </a:lnSpc>
              <a:spcBef>
                <a:spcPts val="360"/>
              </a:spcBef>
              <a:spcAft>
                <a:spcPts val="0"/>
              </a:spcAft>
              <a:buClr>
                <a:schemeClr val="dk2"/>
              </a:buClr>
              <a:buSzPts val="1800"/>
              <a:buFont typeface="Arial"/>
              <a:buChar char="•"/>
            </a:pPr>
            <a:r>
              <a:rPr b="0" i="0" lang="en-US" sz="1800" u="none" cap="none" strike="noStrike">
                <a:solidFill>
                  <a:schemeClr val="dk1"/>
                </a:solidFill>
                <a:latin typeface="Trebuchet MS"/>
                <a:ea typeface="Trebuchet MS"/>
                <a:cs typeface="Trebuchet MS"/>
                <a:sym typeface="Trebuchet MS"/>
              </a:rPr>
              <a:t>Small group intervention</a:t>
            </a:r>
            <a:endParaRPr b="0" i="0" sz="1800" u="none" cap="none" strike="noStrike">
              <a:solidFill>
                <a:schemeClr val="dk1"/>
              </a:solidFill>
              <a:latin typeface="Century Gothic"/>
              <a:ea typeface="Century Gothic"/>
              <a:cs typeface="Century Gothic"/>
              <a:sym typeface="Century Gothic"/>
            </a:endParaRPr>
          </a:p>
          <a:p>
            <a:pPr indent="-457200" lvl="1" marL="759143" marR="0" rtl="0" algn="l">
              <a:lnSpc>
                <a:spcPct val="100000"/>
              </a:lnSpc>
              <a:spcBef>
                <a:spcPts val="360"/>
              </a:spcBef>
              <a:spcAft>
                <a:spcPts val="0"/>
              </a:spcAft>
              <a:buClr>
                <a:schemeClr val="dk2"/>
              </a:buClr>
              <a:buSzPts val="1800"/>
              <a:buFont typeface="Arial"/>
              <a:buChar char="•"/>
            </a:pPr>
            <a:r>
              <a:rPr b="0" i="0" lang="en-US" sz="1800" u="none" cap="none" strike="noStrike">
                <a:solidFill>
                  <a:schemeClr val="dk1"/>
                </a:solidFill>
                <a:latin typeface="Trebuchet MS"/>
                <a:ea typeface="Trebuchet MS"/>
                <a:cs typeface="Trebuchet MS"/>
                <a:sym typeface="Trebuchet MS"/>
              </a:rPr>
              <a:t>After school tutoring</a:t>
            </a:r>
            <a:endParaRPr b="0" i="0" sz="1800" u="none" cap="none" strike="noStrike">
              <a:solidFill>
                <a:schemeClr val="dk1"/>
              </a:solidFill>
              <a:latin typeface="Century Gothic"/>
              <a:ea typeface="Century Gothic"/>
              <a:cs typeface="Century Gothic"/>
              <a:sym typeface="Century Gothic"/>
            </a:endParaRPr>
          </a:p>
          <a:p>
            <a:pPr indent="-457200" lvl="1" marL="759143" marR="0" rtl="0" algn="l">
              <a:lnSpc>
                <a:spcPct val="100000"/>
              </a:lnSpc>
              <a:spcBef>
                <a:spcPts val="360"/>
              </a:spcBef>
              <a:spcAft>
                <a:spcPts val="0"/>
              </a:spcAft>
              <a:buClr>
                <a:schemeClr val="dk2"/>
              </a:buClr>
              <a:buSzPts val="1800"/>
              <a:buFont typeface="Arial"/>
              <a:buChar char="•"/>
            </a:pPr>
            <a:r>
              <a:rPr b="0" i="0" lang="en-US" sz="1800" u="none" cap="none" strike="noStrike">
                <a:solidFill>
                  <a:schemeClr val="dk1"/>
                </a:solidFill>
                <a:latin typeface="Trebuchet MS"/>
                <a:ea typeface="Trebuchet MS"/>
                <a:cs typeface="Trebuchet MS"/>
                <a:sym typeface="Trebuchet MS"/>
              </a:rPr>
              <a:t>Additional Professional Development</a:t>
            </a:r>
            <a:endParaRPr b="0" i="0" sz="1800" u="none" cap="none" strike="noStrike">
              <a:solidFill>
                <a:schemeClr val="dk1"/>
              </a:solidFill>
              <a:latin typeface="Trebuchet MS"/>
              <a:ea typeface="Trebuchet MS"/>
              <a:cs typeface="Trebuchet MS"/>
              <a:sym typeface="Trebuchet MS"/>
            </a:endParaRPr>
          </a:p>
          <a:p>
            <a:pPr indent="-160020" lvl="0" marL="274320" marR="0" rtl="0" algn="l">
              <a:lnSpc>
                <a:spcPct val="100000"/>
              </a:lnSpc>
              <a:spcBef>
                <a:spcPts val="360"/>
              </a:spcBef>
              <a:spcAft>
                <a:spcPts val="0"/>
              </a:spcAft>
              <a:buClr>
                <a:schemeClr val="dk2"/>
              </a:buClr>
              <a:buSzPts val="1800"/>
              <a:buFont typeface="Trebuchet MS"/>
              <a:buNone/>
            </a:pPr>
            <a:r>
              <a:t/>
            </a:r>
            <a:endParaRPr b="0" i="0" sz="1800" u="none" cap="none" strike="noStrike">
              <a:solidFill>
                <a:schemeClr val="dk1"/>
              </a:solidFill>
              <a:latin typeface="Trebuchet MS"/>
              <a:ea typeface="Trebuchet MS"/>
              <a:cs typeface="Trebuchet MS"/>
              <a:sym typeface="Trebuchet MS"/>
            </a:endParaRPr>
          </a:p>
          <a:p>
            <a:pPr indent="0" lvl="0" marL="0" marR="0" rtl="0" algn="l">
              <a:lnSpc>
                <a:spcPct val="100000"/>
              </a:lnSpc>
              <a:spcBef>
                <a:spcPts val="360"/>
              </a:spcBef>
              <a:spcAft>
                <a:spcPts val="0"/>
              </a:spcAft>
              <a:buClr>
                <a:schemeClr val="dk2"/>
              </a:buClr>
              <a:buSzPts val="1800"/>
              <a:buFont typeface="Calibri"/>
              <a:buNone/>
            </a:pPr>
            <a:r>
              <a:rPr b="0" i="0" lang="en-US" sz="1800" u="none" cap="none" strike="noStrike">
                <a:solidFill>
                  <a:schemeClr val="dk1"/>
                </a:solidFill>
                <a:latin typeface="Trebuchet MS"/>
                <a:ea typeface="Trebuchet MS"/>
                <a:cs typeface="Trebuchet MS"/>
                <a:sym typeface="Trebuchet MS"/>
              </a:rPr>
              <a:t> Title I funds also provide for Parent-Family Engagement activities and trainings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360"/>
              </a:spcBef>
              <a:spcAft>
                <a:spcPts val="0"/>
              </a:spcAft>
              <a:buClr>
                <a:schemeClr val="dk2"/>
              </a:buClr>
              <a:buSzPts val="1800"/>
              <a:buFont typeface="Calibri"/>
              <a:buNone/>
            </a:pPr>
            <a:r>
              <a:rPr b="0" i="0" lang="en-US" sz="1800" u="none" cap="none" strike="noStrike">
                <a:solidFill>
                  <a:schemeClr val="dk1"/>
                </a:solidFill>
                <a:latin typeface="Trebuchet MS"/>
                <a:ea typeface="Trebuchet MS"/>
                <a:cs typeface="Trebuchet MS"/>
                <a:sym typeface="Trebuchet MS"/>
              </a:rPr>
              <a:t> throughout the year as well as:</a:t>
            </a:r>
            <a:endParaRPr b="0" i="0" sz="1800" u="none" cap="none" strike="noStrike">
              <a:solidFill>
                <a:schemeClr val="dk1"/>
              </a:solidFill>
              <a:latin typeface="Century Gothic"/>
              <a:ea typeface="Century Gothic"/>
              <a:cs typeface="Century Gothic"/>
              <a:sym typeface="Century Gothic"/>
            </a:endParaRPr>
          </a:p>
          <a:p>
            <a:pPr indent="-457200" lvl="1" marL="914400" marR="0" rtl="0" algn="l">
              <a:lnSpc>
                <a:spcPct val="100000"/>
              </a:lnSpc>
              <a:spcBef>
                <a:spcPts val="360"/>
              </a:spcBef>
              <a:spcAft>
                <a:spcPts val="0"/>
              </a:spcAft>
              <a:buClr>
                <a:schemeClr val="dk2"/>
              </a:buClr>
              <a:buSzPts val="1800"/>
              <a:buFont typeface="Arial"/>
              <a:buChar char="•"/>
            </a:pPr>
            <a:r>
              <a:rPr b="0" i="0" lang="en-US" sz="1800" u="none" cap="none" strike="noStrike">
                <a:solidFill>
                  <a:schemeClr val="dk1"/>
                </a:solidFill>
                <a:latin typeface="Trebuchet MS"/>
                <a:ea typeface="Trebuchet MS"/>
                <a:cs typeface="Trebuchet MS"/>
                <a:sym typeface="Trebuchet MS"/>
              </a:rPr>
              <a:t>Resources in our Parent &amp; Family Resource Area</a:t>
            </a:r>
            <a:endParaRPr b="0" i="0" sz="1800" u="none" cap="none" strike="noStrike">
              <a:solidFill>
                <a:schemeClr val="dk1"/>
              </a:solidFill>
              <a:latin typeface="Trebuchet MS"/>
              <a:ea typeface="Trebuchet MS"/>
              <a:cs typeface="Trebuchet MS"/>
              <a:sym typeface="Trebuchet M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6"/>
          <p:cNvSpPr txBox="1"/>
          <p:nvPr>
            <p:ph type="title"/>
          </p:nvPr>
        </p:nvSpPr>
        <p:spPr>
          <a:xfrm>
            <a:off x="304799" y="533400"/>
            <a:ext cx="8829675" cy="6858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1"/>
              </a:buClr>
              <a:buSzPts val="4200"/>
              <a:buFont typeface="Calibri"/>
              <a:buNone/>
            </a:pPr>
            <a:r>
              <a:rPr b="1" lang="en-US" sz="4000">
                <a:solidFill>
                  <a:schemeClr val="dk1"/>
                </a:solidFill>
                <a:latin typeface="Calibri"/>
                <a:ea typeface="Calibri"/>
                <a:cs typeface="Calibri"/>
                <a:sym typeface="Calibri"/>
              </a:rPr>
              <a:t>Who decides how funds are used?</a:t>
            </a:r>
            <a:endParaRPr b="1" sz="4000">
              <a:solidFill>
                <a:schemeClr val="dk1"/>
              </a:solidFill>
              <a:latin typeface="Calibri"/>
              <a:ea typeface="Calibri"/>
              <a:cs typeface="Calibri"/>
              <a:sym typeface="Calibri"/>
            </a:endParaRPr>
          </a:p>
        </p:txBody>
      </p:sp>
      <p:sp>
        <p:nvSpPr>
          <p:cNvPr id="188" name="Google Shape;188;p6"/>
          <p:cNvSpPr txBox="1"/>
          <p:nvPr/>
        </p:nvSpPr>
        <p:spPr>
          <a:xfrm>
            <a:off x="304800" y="1524000"/>
            <a:ext cx="8686800" cy="4953000"/>
          </a:xfrm>
          <a:prstGeom prst="rect">
            <a:avLst/>
          </a:prstGeom>
          <a:no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2"/>
              </a:buClr>
              <a:buSzPts val="2400"/>
              <a:buFont typeface="Trebuchet MS"/>
              <a:buChar char="•"/>
            </a:pPr>
            <a:r>
              <a:rPr b="0" i="0" lang="en-US" sz="2400" u="none" cap="none" strike="noStrike">
                <a:solidFill>
                  <a:schemeClr val="dk1"/>
                </a:solidFill>
                <a:latin typeface="Trebuchet MS"/>
                <a:ea typeface="Trebuchet MS"/>
                <a:cs typeface="Trebuchet MS"/>
                <a:sym typeface="Trebuchet MS"/>
              </a:rPr>
              <a:t>The school’s leadership makes personnel and instructional decisions based on the specific needs of its student population.</a:t>
            </a:r>
            <a:endParaRPr b="0" i="0" sz="2400" u="none" cap="none" strike="noStrike">
              <a:solidFill>
                <a:schemeClr val="dk1"/>
              </a:solidFill>
              <a:latin typeface="Century Gothic"/>
              <a:ea typeface="Century Gothic"/>
              <a:cs typeface="Century Gothic"/>
              <a:sym typeface="Century Gothic"/>
            </a:endParaRPr>
          </a:p>
          <a:p>
            <a:pPr indent="-342900" lvl="0" marL="342900" marR="0" rtl="0" algn="l">
              <a:lnSpc>
                <a:spcPct val="100000"/>
              </a:lnSpc>
              <a:spcBef>
                <a:spcPts val="480"/>
              </a:spcBef>
              <a:spcAft>
                <a:spcPts val="0"/>
              </a:spcAft>
              <a:buClr>
                <a:schemeClr val="dk2"/>
              </a:buClr>
              <a:buSzPts val="2400"/>
              <a:buFont typeface="Trebuchet MS"/>
              <a:buChar char="•"/>
            </a:pPr>
            <a:r>
              <a:rPr b="0" i="0" lang="en-US" sz="2400" u="none" cap="none" strike="noStrike">
                <a:solidFill>
                  <a:schemeClr val="dk1"/>
                </a:solidFill>
                <a:latin typeface="Trebuchet MS"/>
                <a:ea typeface="Trebuchet MS"/>
                <a:cs typeface="Trebuchet MS"/>
                <a:sym typeface="Trebuchet MS"/>
              </a:rPr>
              <a:t>Parent input into the decision making process is encouraged through various means including:</a:t>
            </a:r>
            <a:endParaRPr b="0" i="0" sz="2000" u="none" cap="none" strike="noStrike">
              <a:solidFill>
                <a:schemeClr val="dk1"/>
              </a:solidFill>
              <a:latin typeface="Century Gothic"/>
              <a:ea typeface="Century Gothic"/>
              <a:cs typeface="Century Gothic"/>
              <a:sym typeface="Century Gothic"/>
            </a:endParaRPr>
          </a:p>
          <a:p>
            <a:pPr indent="-285750" lvl="1" marL="742950" marR="0" rtl="0" algn="l">
              <a:lnSpc>
                <a:spcPct val="100000"/>
              </a:lnSpc>
              <a:spcBef>
                <a:spcPts val="400"/>
              </a:spcBef>
              <a:spcAft>
                <a:spcPts val="0"/>
              </a:spcAft>
              <a:buClr>
                <a:schemeClr val="dk2"/>
              </a:buClr>
              <a:buSzPts val="2000"/>
              <a:buFont typeface="Noto Sans Symbols"/>
              <a:buChar char="❖"/>
            </a:pPr>
            <a:r>
              <a:rPr b="0" i="0" lang="en-US" sz="2000" u="none" cap="none" strike="noStrike">
                <a:solidFill>
                  <a:schemeClr val="dk1"/>
                </a:solidFill>
                <a:latin typeface="Trebuchet MS"/>
                <a:ea typeface="Trebuchet MS"/>
                <a:cs typeface="Trebuchet MS"/>
                <a:sym typeface="Trebuchet MS"/>
              </a:rPr>
              <a:t>Parent input meetings for the development of the Home-School Compact and the school’s Parent-Family Engagement Plan</a:t>
            </a:r>
            <a:endParaRPr b="0" i="0" sz="2000" u="none" cap="none" strike="noStrike">
              <a:solidFill>
                <a:schemeClr val="dk1"/>
              </a:solidFill>
              <a:latin typeface="Century Gothic"/>
              <a:ea typeface="Century Gothic"/>
              <a:cs typeface="Century Gothic"/>
              <a:sym typeface="Century Gothic"/>
            </a:endParaRPr>
          </a:p>
          <a:p>
            <a:pPr indent="-285750" lvl="1" marL="742950" marR="0" rtl="0" algn="l">
              <a:lnSpc>
                <a:spcPct val="100000"/>
              </a:lnSpc>
              <a:spcBef>
                <a:spcPts val="400"/>
              </a:spcBef>
              <a:spcAft>
                <a:spcPts val="0"/>
              </a:spcAft>
              <a:buClr>
                <a:schemeClr val="dk2"/>
              </a:buClr>
              <a:buSzPts val="2000"/>
              <a:buFont typeface="Noto Sans Symbols"/>
              <a:buChar char="❖"/>
            </a:pPr>
            <a:r>
              <a:rPr b="0" i="0" lang="en-US" sz="2000" u="none" cap="none" strike="noStrike">
                <a:solidFill>
                  <a:schemeClr val="dk1"/>
                </a:solidFill>
                <a:latin typeface="Trebuchet MS"/>
                <a:ea typeface="Trebuchet MS"/>
                <a:cs typeface="Trebuchet MS"/>
                <a:sym typeface="Trebuchet MS"/>
              </a:rPr>
              <a:t>Input Evaluations of Parent-Family Engagement activities and trainings</a:t>
            </a:r>
            <a:endParaRPr b="0" i="0" sz="2000" u="none" cap="none" strike="noStrike">
              <a:solidFill>
                <a:schemeClr val="dk1"/>
              </a:solidFill>
              <a:latin typeface="Century Gothic"/>
              <a:ea typeface="Century Gothic"/>
              <a:cs typeface="Century Gothic"/>
              <a:sym typeface="Century Gothic"/>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7"/>
          <p:cNvSpPr txBox="1"/>
          <p:nvPr>
            <p:ph type="title"/>
          </p:nvPr>
        </p:nvSpPr>
        <p:spPr>
          <a:xfrm>
            <a:off x="381000" y="228600"/>
            <a:ext cx="8839200" cy="10668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1"/>
              </a:buClr>
              <a:buSzPts val="4200"/>
              <a:buFont typeface="Calibri"/>
              <a:buNone/>
            </a:pPr>
            <a:r>
              <a:rPr b="1" lang="en-US">
                <a:solidFill>
                  <a:schemeClr val="dk1"/>
                </a:solidFill>
                <a:latin typeface="Calibri"/>
                <a:ea typeface="Calibri"/>
                <a:cs typeface="Calibri"/>
                <a:sym typeface="Calibri"/>
              </a:rPr>
              <a:t>Where can I find a copy of the  </a:t>
            </a:r>
            <a:br>
              <a:rPr b="1" lang="en-US">
                <a:solidFill>
                  <a:schemeClr val="dk1"/>
                </a:solidFill>
                <a:latin typeface="Calibri"/>
                <a:ea typeface="Calibri"/>
                <a:cs typeface="Calibri"/>
                <a:sym typeface="Calibri"/>
              </a:rPr>
            </a:br>
            <a:r>
              <a:rPr b="1" lang="en-US">
                <a:solidFill>
                  <a:schemeClr val="dk1"/>
                </a:solidFill>
                <a:latin typeface="Calibri"/>
                <a:ea typeface="Calibri"/>
                <a:cs typeface="Calibri"/>
                <a:sym typeface="Calibri"/>
              </a:rPr>
              <a:t>Title I Budgets?</a:t>
            </a:r>
            <a:endParaRPr b="1">
              <a:solidFill>
                <a:schemeClr val="dk1"/>
              </a:solidFill>
              <a:latin typeface="Calibri"/>
              <a:ea typeface="Calibri"/>
              <a:cs typeface="Calibri"/>
              <a:sym typeface="Calibri"/>
            </a:endParaRPr>
          </a:p>
        </p:txBody>
      </p:sp>
      <p:sp>
        <p:nvSpPr>
          <p:cNvPr id="194" name="Google Shape;194;p7"/>
          <p:cNvSpPr txBox="1"/>
          <p:nvPr/>
        </p:nvSpPr>
        <p:spPr>
          <a:xfrm>
            <a:off x="262467" y="1676400"/>
            <a:ext cx="8382000" cy="4343400"/>
          </a:xfrm>
          <a:prstGeom prst="rect">
            <a:avLst/>
          </a:prstGeom>
          <a:no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279400" lvl="0" marL="342900" marR="0" rtl="0" algn="just">
              <a:lnSpc>
                <a:spcPct val="90000"/>
              </a:lnSpc>
              <a:spcBef>
                <a:spcPts val="0"/>
              </a:spcBef>
              <a:spcAft>
                <a:spcPts val="0"/>
              </a:spcAft>
              <a:buClr>
                <a:srgbClr val="03042B"/>
              </a:buClr>
              <a:buSzPts val="1000"/>
              <a:buFont typeface="Trebuchet MS"/>
              <a:buNone/>
            </a:pPr>
            <a:r>
              <a:t/>
            </a:r>
            <a:endParaRPr b="0" i="0" sz="1000" u="none" cap="none" strike="noStrike">
              <a:solidFill>
                <a:srgbClr val="000000"/>
              </a:solidFill>
              <a:latin typeface="Arial"/>
              <a:ea typeface="Arial"/>
              <a:cs typeface="Arial"/>
              <a:sym typeface="Arial"/>
            </a:endParaRPr>
          </a:p>
          <a:p>
            <a:pPr indent="-342900" lvl="0" marL="342900" marR="0" rtl="0" algn="l">
              <a:lnSpc>
                <a:spcPct val="100000"/>
              </a:lnSpc>
              <a:spcBef>
                <a:spcPts val="480"/>
              </a:spcBef>
              <a:spcAft>
                <a:spcPts val="0"/>
              </a:spcAft>
              <a:buClr>
                <a:schemeClr val="dk1"/>
              </a:buClr>
              <a:buSzPts val="2400"/>
              <a:buFont typeface="Noto Sans Symbols"/>
              <a:buNone/>
            </a:pPr>
            <a:r>
              <a:rPr b="0" i="0" lang="en-US" sz="2400" u="none" cap="none" strike="noStrike">
                <a:solidFill>
                  <a:schemeClr val="dk1"/>
                </a:solidFill>
                <a:latin typeface="Trebuchet MS"/>
                <a:ea typeface="Trebuchet MS"/>
                <a:cs typeface="Trebuchet MS"/>
                <a:sym typeface="Trebuchet MS"/>
              </a:rPr>
              <a:t>The Title I Budgets, including Part A Basic and Parent &amp; Family Engagement must be discussed with parents and documented by minutes from this Title I Annual Parent Meeting.</a:t>
            </a:r>
            <a:endParaRPr b="0" i="0" sz="1800" u="none" cap="none" strike="noStrike">
              <a:solidFill>
                <a:schemeClr val="dk1"/>
              </a:solidFill>
              <a:latin typeface="Century Gothic"/>
              <a:ea typeface="Century Gothic"/>
              <a:cs typeface="Century Gothic"/>
              <a:sym typeface="Century Gothic"/>
            </a:endParaRPr>
          </a:p>
          <a:p>
            <a:pPr indent="-342900" lvl="0" marL="342900" marR="0" rtl="0" algn="l">
              <a:lnSpc>
                <a:spcPct val="100000"/>
              </a:lnSpc>
              <a:spcBef>
                <a:spcPts val="480"/>
              </a:spcBef>
              <a:spcAft>
                <a:spcPts val="0"/>
              </a:spcAft>
              <a:buClr>
                <a:srgbClr val="03042B"/>
              </a:buClr>
              <a:buSzPts val="2400"/>
              <a:buFont typeface="Noto Sans Symbols"/>
              <a:buNone/>
            </a:pPr>
            <a:r>
              <a:t/>
            </a:r>
            <a:endParaRPr b="0" i="0" sz="2400" u="none" cap="none" strike="noStrike">
              <a:solidFill>
                <a:schemeClr val="dk1"/>
              </a:solidFill>
              <a:latin typeface="Trebuchet MS"/>
              <a:ea typeface="Trebuchet MS"/>
              <a:cs typeface="Trebuchet MS"/>
              <a:sym typeface="Trebuchet MS"/>
            </a:endParaRPr>
          </a:p>
          <a:p>
            <a:pPr indent="-342900" lvl="0" marL="342900" marR="0" rtl="0" algn="l">
              <a:lnSpc>
                <a:spcPct val="100000"/>
              </a:lnSpc>
              <a:spcBef>
                <a:spcPts val="480"/>
              </a:spcBef>
              <a:spcAft>
                <a:spcPts val="0"/>
              </a:spcAft>
              <a:buClr>
                <a:schemeClr val="dk1"/>
              </a:buClr>
              <a:buSzPts val="2400"/>
              <a:buFont typeface="Noto Sans Symbols"/>
              <a:buNone/>
            </a:pPr>
            <a:r>
              <a:rPr b="0" i="0" lang="en-US" sz="2400" u="none" cap="none" strike="noStrike">
                <a:solidFill>
                  <a:schemeClr val="dk1"/>
                </a:solidFill>
                <a:latin typeface="Trebuchet MS"/>
                <a:ea typeface="Trebuchet MS"/>
                <a:cs typeface="Trebuchet MS"/>
                <a:sym typeface="Trebuchet MS"/>
              </a:rPr>
              <a:t>A copy of the school’s Title I Budgets (Part A Basic/PFE) must be in the Parent &amp; Family Resource Area Notebook located in </a:t>
            </a:r>
            <a:r>
              <a:rPr lang="en-US" sz="2400">
                <a:solidFill>
                  <a:schemeClr val="dk1"/>
                </a:solidFill>
                <a:latin typeface="Trebuchet MS"/>
                <a:ea typeface="Trebuchet MS"/>
                <a:cs typeface="Trebuchet MS"/>
                <a:sym typeface="Trebuchet MS"/>
              </a:rPr>
              <a:t>Ms. Laura’s Room at the Little School.</a:t>
            </a:r>
            <a:endParaRPr b="0" i="0" sz="1800" u="none" cap="none" strike="noStrike">
              <a:solidFill>
                <a:schemeClr val="dk1"/>
              </a:solidFill>
              <a:latin typeface="Century Gothic"/>
              <a:ea typeface="Century Gothic"/>
              <a:cs typeface="Century Gothic"/>
              <a:sym typeface="Century Gothic"/>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8"/>
          <p:cNvSpPr txBox="1"/>
          <p:nvPr>
            <p:ph type="title"/>
          </p:nvPr>
        </p:nvSpPr>
        <p:spPr>
          <a:xfrm>
            <a:off x="381000" y="228600"/>
            <a:ext cx="8763000" cy="10668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1"/>
              </a:buClr>
              <a:buSzPts val="4800"/>
              <a:buFont typeface="Calibri"/>
              <a:buNone/>
            </a:pPr>
            <a:r>
              <a:rPr b="1" lang="en-US" sz="4800">
                <a:solidFill>
                  <a:schemeClr val="dk1"/>
                </a:solidFill>
                <a:latin typeface="Calibri"/>
                <a:ea typeface="Calibri"/>
                <a:cs typeface="Calibri"/>
                <a:sym typeface="Calibri"/>
              </a:rPr>
              <a:t>Educational Standards</a:t>
            </a:r>
            <a:endParaRPr b="1" sz="4800">
              <a:solidFill>
                <a:schemeClr val="dk1"/>
              </a:solidFill>
              <a:latin typeface="Calibri"/>
              <a:ea typeface="Calibri"/>
              <a:cs typeface="Calibri"/>
              <a:sym typeface="Calibri"/>
            </a:endParaRPr>
          </a:p>
        </p:txBody>
      </p:sp>
      <p:sp>
        <p:nvSpPr>
          <p:cNvPr id="200" name="Google Shape;200;p8"/>
          <p:cNvSpPr txBox="1"/>
          <p:nvPr/>
        </p:nvSpPr>
        <p:spPr>
          <a:xfrm>
            <a:off x="381000" y="1473200"/>
            <a:ext cx="8382000" cy="4927600"/>
          </a:xfrm>
          <a:prstGeom prst="rect">
            <a:avLst/>
          </a:prstGeom>
          <a:no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480"/>
              </a:spcBef>
              <a:spcAft>
                <a:spcPts val="0"/>
              </a:spcAft>
              <a:buClr>
                <a:schemeClr val="dk2"/>
              </a:buClr>
              <a:buSzPts val="2400"/>
              <a:buFont typeface="Trebuchet MS"/>
              <a:buNone/>
            </a:pPr>
            <a:r>
              <a:rPr b="0" i="0" lang="en-US" sz="1800" u="none" cap="none" strike="noStrike">
                <a:solidFill>
                  <a:schemeClr val="dk1"/>
                </a:solidFill>
                <a:latin typeface="Trebuchet MS"/>
                <a:ea typeface="Trebuchet MS"/>
                <a:cs typeface="Trebuchet MS"/>
                <a:sym typeface="Trebuchet MS"/>
              </a:rPr>
              <a:t>Florida’s academic content standards establish high expectations for all students.</a:t>
            </a:r>
            <a:endParaRPr b="0" i="0" sz="18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480"/>
              </a:spcBef>
              <a:spcAft>
                <a:spcPts val="0"/>
              </a:spcAft>
              <a:buClr>
                <a:schemeClr val="dk2"/>
              </a:buClr>
              <a:buSzPts val="2400"/>
              <a:buFont typeface="Trebuchet MS"/>
              <a:buNone/>
            </a:pPr>
            <a:r>
              <a:t/>
            </a:r>
            <a:endParaRPr b="0" i="0" sz="800" u="none" cap="none" strike="noStrike">
              <a:solidFill>
                <a:schemeClr val="dk1"/>
              </a:solidFill>
              <a:latin typeface="Trebuchet MS"/>
              <a:ea typeface="Trebuchet MS"/>
              <a:cs typeface="Trebuchet MS"/>
              <a:sym typeface="Trebuchet MS"/>
            </a:endParaRPr>
          </a:p>
          <a:p>
            <a:pPr indent="0" lvl="0" marL="0" marR="0" rtl="0" algn="l">
              <a:lnSpc>
                <a:spcPct val="100000"/>
              </a:lnSpc>
              <a:spcBef>
                <a:spcPts val="480"/>
              </a:spcBef>
              <a:spcAft>
                <a:spcPts val="0"/>
              </a:spcAft>
              <a:buClr>
                <a:schemeClr val="dk2"/>
              </a:buClr>
              <a:buSzPts val="2400"/>
              <a:buFont typeface="Trebuchet MS"/>
              <a:buNone/>
            </a:pPr>
            <a:r>
              <a:rPr b="0" i="0" lang="en-US" sz="1800" u="none" cap="none" strike="noStrike">
                <a:solidFill>
                  <a:schemeClr val="dk1"/>
                </a:solidFill>
                <a:latin typeface="Trebuchet MS"/>
                <a:ea typeface="Trebuchet MS"/>
                <a:cs typeface="Trebuchet MS"/>
                <a:sym typeface="Trebuchet MS"/>
              </a:rPr>
              <a:t>The standards established by the Florida Department of Education identify what your child needs to know and be able to do in all content areas at each grade level.</a:t>
            </a:r>
            <a:endParaRPr b="0" i="0" sz="1800" u="none" cap="none" strike="noStrike">
              <a:solidFill>
                <a:schemeClr val="dk1"/>
              </a:solidFill>
              <a:latin typeface="Trebuchet MS"/>
              <a:ea typeface="Trebuchet MS"/>
              <a:cs typeface="Trebuchet MS"/>
              <a:sym typeface="Trebuchet MS"/>
            </a:endParaRPr>
          </a:p>
          <a:p>
            <a:pPr indent="0" lvl="0" marL="0" marR="0" rtl="0" algn="l">
              <a:lnSpc>
                <a:spcPct val="100000"/>
              </a:lnSpc>
              <a:spcBef>
                <a:spcPts val="480"/>
              </a:spcBef>
              <a:spcAft>
                <a:spcPts val="0"/>
              </a:spcAft>
              <a:buClr>
                <a:schemeClr val="dk2"/>
              </a:buClr>
              <a:buSzPts val="2400"/>
              <a:buFont typeface="Trebuchet MS"/>
              <a:buNone/>
            </a:pPr>
            <a:r>
              <a:t/>
            </a:r>
            <a:endParaRPr b="0" i="0" sz="800" u="none" cap="none" strike="noStrike">
              <a:solidFill>
                <a:schemeClr val="dk1"/>
              </a:solidFill>
              <a:latin typeface="Trebuchet MS"/>
              <a:ea typeface="Trebuchet MS"/>
              <a:cs typeface="Trebuchet MS"/>
              <a:sym typeface="Trebuchet MS"/>
            </a:endParaRPr>
          </a:p>
          <a:p>
            <a:pPr indent="0" lvl="0" marL="0" marR="0" rtl="0" algn="l">
              <a:lnSpc>
                <a:spcPct val="100000"/>
              </a:lnSpc>
              <a:spcBef>
                <a:spcPts val="480"/>
              </a:spcBef>
              <a:spcAft>
                <a:spcPts val="0"/>
              </a:spcAft>
              <a:buClr>
                <a:schemeClr val="dk2"/>
              </a:buClr>
              <a:buSzPts val="2400"/>
              <a:buFont typeface="Trebuchet MS"/>
              <a:buNone/>
            </a:pPr>
            <a:r>
              <a:rPr b="0" i="0" lang="en-US" sz="1800" u="none" cap="none" strike="noStrike">
                <a:solidFill>
                  <a:schemeClr val="dk1"/>
                </a:solidFill>
                <a:latin typeface="Trebuchet MS"/>
                <a:ea typeface="Trebuchet MS"/>
                <a:cs typeface="Trebuchet MS"/>
                <a:sym typeface="Trebuchet MS"/>
              </a:rPr>
              <a:t>Grades K-5 are currently implementing the B.E.S.T. Standards.  </a:t>
            </a:r>
            <a:endParaRPr b="0" i="0" sz="1800" u="none" cap="none" strike="noStrike">
              <a:solidFill>
                <a:schemeClr val="dk1"/>
              </a:solidFill>
              <a:latin typeface="Trebuchet MS"/>
              <a:ea typeface="Trebuchet MS"/>
              <a:cs typeface="Trebuchet MS"/>
              <a:sym typeface="Trebuchet MS"/>
            </a:endParaRPr>
          </a:p>
          <a:p>
            <a:pPr indent="0" lvl="0" marL="0" marR="0" rtl="0" algn="l">
              <a:lnSpc>
                <a:spcPct val="100000"/>
              </a:lnSpc>
              <a:spcBef>
                <a:spcPts val="140"/>
              </a:spcBef>
              <a:spcAft>
                <a:spcPts val="0"/>
              </a:spcAft>
              <a:buClr>
                <a:schemeClr val="dk2"/>
              </a:buClr>
              <a:buSzPts val="700"/>
              <a:buFont typeface="Trebuchet MS"/>
              <a:buNone/>
            </a:pPr>
            <a:r>
              <a:t/>
            </a:r>
            <a:endParaRPr b="0" i="0" sz="800" u="none" cap="none" strike="noStrike">
              <a:solidFill>
                <a:schemeClr val="dk1"/>
              </a:solidFill>
              <a:latin typeface="Trebuchet MS"/>
              <a:ea typeface="Trebuchet MS"/>
              <a:cs typeface="Trebuchet MS"/>
              <a:sym typeface="Trebuchet MS"/>
            </a:endParaRPr>
          </a:p>
          <a:p>
            <a:pPr indent="0" lvl="0" marL="0" marR="0" rtl="0" algn="l">
              <a:lnSpc>
                <a:spcPct val="100000"/>
              </a:lnSpc>
              <a:spcBef>
                <a:spcPts val="480"/>
              </a:spcBef>
              <a:spcAft>
                <a:spcPts val="0"/>
              </a:spcAft>
              <a:buClr>
                <a:schemeClr val="dk2"/>
              </a:buClr>
              <a:buSzPts val="2400"/>
              <a:buFont typeface="Trebuchet MS"/>
              <a:buNone/>
            </a:pPr>
            <a:r>
              <a:rPr b="0" i="0" lang="en-US" sz="1800" u="none" cap="none" strike="noStrike">
                <a:solidFill>
                  <a:schemeClr val="dk1"/>
                </a:solidFill>
                <a:latin typeface="Trebuchet MS"/>
                <a:ea typeface="Trebuchet MS"/>
                <a:cs typeface="Trebuchet MS"/>
                <a:sym typeface="Trebuchet MS"/>
              </a:rPr>
              <a:t>Information located at: </a:t>
            </a:r>
            <a:r>
              <a:rPr b="0" i="0" lang="en-US" sz="1800" u="sng" cap="none" strike="noStrike">
                <a:solidFill>
                  <a:schemeClr val="dk1"/>
                </a:solidFill>
                <a:latin typeface="Trebuchet MS"/>
                <a:ea typeface="Trebuchet MS"/>
                <a:cs typeface="Trebuchet MS"/>
                <a:sym typeface="Trebuchet MS"/>
                <a:hlinkClick r:id="rId3">
                  <a:extLst>
                    <a:ext uri="{A12FA001-AC4F-418D-AE19-62706E023703}">
                      <ahyp:hlinkClr val="tx"/>
                    </a:ext>
                  </a:extLst>
                </a:hlinkClick>
              </a:rPr>
              <a:t>www.fldoe.org/bii/curriculum/sss/</a:t>
            </a:r>
            <a:r>
              <a:rPr b="0" i="0" lang="en-US" sz="1800" u="none" cap="none" strike="noStrike">
                <a:solidFill>
                  <a:schemeClr val="dk1"/>
                </a:solidFill>
                <a:latin typeface="Trebuchet MS"/>
                <a:ea typeface="Trebuchet MS"/>
                <a:cs typeface="Trebuchet MS"/>
                <a:sym typeface="Trebuchet MS"/>
              </a:rPr>
              <a:t> </a:t>
            </a:r>
            <a:endParaRPr b="0" i="0" sz="1800" u="none" cap="none" strike="noStrike">
              <a:solidFill>
                <a:schemeClr val="dk1"/>
              </a:solidFill>
              <a:latin typeface="Century Gothic"/>
              <a:ea typeface="Century Gothic"/>
              <a:cs typeface="Century Gothic"/>
              <a:sym typeface="Century Gothic"/>
            </a:endParaRPr>
          </a:p>
        </p:txBody>
      </p:sp>
      <p:pic>
        <p:nvPicPr>
          <p:cNvPr id="201" name="Google Shape;201;p8"/>
          <p:cNvPicPr preferRelativeResize="0"/>
          <p:nvPr/>
        </p:nvPicPr>
        <p:blipFill rotWithShape="1">
          <a:blip r:embed="rId4">
            <a:alphaModFix/>
          </a:blip>
          <a:srcRect b="0" l="0" r="0" t="0"/>
          <a:stretch/>
        </p:blipFill>
        <p:spPr>
          <a:xfrm>
            <a:off x="1727200" y="4828859"/>
            <a:ext cx="5689599" cy="142800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9"/>
          <p:cNvSpPr txBox="1"/>
          <p:nvPr>
            <p:ph type="title"/>
          </p:nvPr>
        </p:nvSpPr>
        <p:spPr>
          <a:xfrm>
            <a:off x="457200" y="152400"/>
            <a:ext cx="8686800" cy="10668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1"/>
              </a:buClr>
              <a:buSzPts val="4800"/>
              <a:buFont typeface="Calibri"/>
              <a:buNone/>
            </a:pPr>
            <a:r>
              <a:rPr b="1" lang="en-US" sz="4800">
                <a:solidFill>
                  <a:schemeClr val="dk1"/>
                </a:solidFill>
                <a:latin typeface="Calibri"/>
                <a:ea typeface="Calibri"/>
                <a:cs typeface="Calibri"/>
                <a:sym typeface="Calibri"/>
              </a:rPr>
              <a:t>School’s Curriculum</a:t>
            </a:r>
            <a:endParaRPr b="1" sz="4800">
              <a:solidFill>
                <a:schemeClr val="dk1"/>
              </a:solidFill>
              <a:latin typeface="Calibri"/>
              <a:ea typeface="Calibri"/>
              <a:cs typeface="Calibri"/>
              <a:sym typeface="Calibri"/>
            </a:endParaRPr>
          </a:p>
        </p:txBody>
      </p:sp>
      <p:sp>
        <p:nvSpPr>
          <p:cNvPr id="207" name="Google Shape;207;p9"/>
          <p:cNvSpPr txBox="1"/>
          <p:nvPr/>
        </p:nvSpPr>
        <p:spPr>
          <a:xfrm>
            <a:off x="457200" y="1447800"/>
            <a:ext cx="8305800" cy="5257800"/>
          </a:xfrm>
          <a:prstGeom prst="rect">
            <a:avLst/>
          </a:prstGeom>
          <a:no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800"/>
              <a:buFont typeface="Trebuchet MS"/>
              <a:buNone/>
            </a:pPr>
            <a:r>
              <a:rPr b="0" i="0" lang="en-US" sz="3200" u="none" cap="none" strike="noStrike">
                <a:solidFill>
                  <a:schemeClr val="dk1"/>
                </a:solidFill>
                <a:latin typeface="Trebuchet MS"/>
                <a:ea typeface="Trebuchet MS"/>
                <a:cs typeface="Trebuchet MS"/>
                <a:sym typeface="Trebuchet MS"/>
              </a:rPr>
              <a:t>The B.E.S.T. Standards form the framework for student knowledge in:</a:t>
            </a:r>
            <a:endParaRPr b="0" i="0" sz="3200" u="none" cap="none" strike="noStrike">
              <a:solidFill>
                <a:schemeClr val="dk1"/>
              </a:solidFill>
              <a:latin typeface="Century Gothic"/>
              <a:ea typeface="Century Gothic"/>
              <a:cs typeface="Century Gothic"/>
              <a:sym typeface="Century Gothic"/>
            </a:endParaRPr>
          </a:p>
          <a:p>
            <a:pPr indent="-342900" lvl="0" marL="342900" marR="0" rtl="0" algn="l">
              <a:lnSpc>
                <a:spcPct val="100000"/>
              </a:lnSpc>
              <a:spcBef>
                <a:spcPts val="480"/>
              </a:spcBef>
              <a:spcAft>
                <a:spcPts val="0"/>
              </a:spcAft>
              <a:buClr>
                <a:schemeClr val="dk2"/>
              </a:buClr>
              <a:buSzPts val="2400"/>
              <a:buFont typeface="Arial"/>
              <a:buChar char="•"/>
            </a:pPr>
            <a:r>
              <a:rPr b="0" i="0" lang="en-US" sz="2800" u="none" cap="none" strike="noStrike">
                <a:solidFill>
                  <a:schemeClr val="dk1"/>
                </a:solidFill>
                <a:latin typeface="Trebuchet MS"/>
                <a:ea typeface="Trebuchet MS"/>
                <a:cs typeface="Trebuchet MS"/>
                <a:sym typeface="Trebuchet MS"/>
              </a:rPr>
              <a:t>English Language Arts (ELA)</a:t>
            </a:r>
            <a:endParaRPr b="0" i="0" sz="2800" u="none" cap="none" strike="noStrike">
              <a:solidFill>
                <a:schemeClr val="dk1"/>
              </a:solidFill>
              <a:latin typeface="Century Gothic"/>
              <a:ea typeface="Century Gothic"/>
              <a:cs typeface="Century Gothic"/>
              <a:sym typeface="Century Gothic"/>
            </a:endParaRPr>
          </a:p>
          <a:p>
            <a:pPr indent="-342900" lvl="1" marL="644843" marR="0" rtl="0" algn="l">
              <a:lnSpc>
                <a:spcPct val="100000"/>
              </a:lnSpc>
              <a:spcBef>
                <a:spcPts val="480"/>
              </a:spcBef>
              <a:spcAft>
                <a:spcPts val="0"/>
              </a:spcAft>
              <a:buClr>
                <a:schemeClr val="dk2"/>
              </a:buClr>
              <a:buSzPts val="2400"/>
              <a:buFont typeface="Noto Sans Symbols"/>
              <a:buChar char="❖"/>
            </a:pPr>
            <a:r>
              <a:rPr b="0" i="0" lang="en-US" sz="2800" u="none" cap="none" strike="noStrike">
                <a:solidFill>
                  <a:schemeClr val="dk1"/>
                </a:solidFill>
                <a:latin typeface="Trebuchet MS"/>
                <a:ea typeface="Trebuchet MS"/>
                <a:cs typeface="Trebuchet MS"/>
                <a:sym typeface="Trebuchet MS"/>
              </a:rPr>
              <a:t>Reading/Writing/Speaking &amp; Listening/Language</a:t>
            </a:r>
            <a:endParaRPr b="0" i="0" sz="2800" u="none" cap="none" strike="noStrike">
              <a:solidFill>
                <a:schemeClr val="dk1"/>
              </a:solidFill>
              <a:latin typeface="Century Gothic"/>
              <a:ea typeface="Century Gothic"/>
              <a:cs typeface="Century Gothic"/>
              <a:sym typeface="Century Gothic"/>
            </a:endParaRPr>
          </a:p>
          <a:p>
            <a:pPr indent="-342900" lvl="0" marL="342900" marR="0" rtl="0" algn="l">
              <a:lnSpc>
                <a:spcPct val="100000"/>
              </a:lnSpc>
              <a:spcBef>
                <a:spcPts val="480"/>
              </a:spcBef>
              <a:spcAft>
                <a:spcPts val="0"/>
              </a:spcAft>
              <a:buClr>
                <a:schemeClr val="dk2"/>
              </a:buClr>
              <a:buSzPts val="2400"/>
              <a:buFont typeface="Arial"/>
              <a:buChar char="•"/>
            </a:pPr>
            <a:r>
              <a:rPr b="0" i="0" lang="en-US" sz="2800" u="none" cap="none" strike="noStrike">
                <a:solidFill>
                  <a:schemeClr val="dk1"/>
                </a:solidFill>
                <a:latin typeface="Trebuchet MS"/>
                <a:ea typeface="Trebuchet MS"/>
                <a:cs typeface="Trebuchet MS"/>
                <a:sym typeface="Trebuchet MS"/>
              </a:rPr>
              <a:t>Mathematics</a:t>
            </a:r>
            <a:endParaRPr b="0" i="0" sz="2800" u="none" cap="none" strike="noStrike">
              <a:solidFill>
                <a:schemeClr val="dk1"/>
              </a:solidFill>
              <a:latin typeface="Century Gothic"/>
              <a:ea typeface="Century Gothic"/>
              <a:cs typeface="Century Gothic"/>
              <a:sym typeface="Century Gothic"/>
            </a:endParaRPr>
          </a:p>
          <a:p>
            <a:pPr indent="-342900" lvl="0" marL="342900" marR="0" rtl="0" algn="l">
              <a:lnSpc>
                <a:spcPct val="100000"/>
              </a:lnSpc>
              <a:spcBef>
                <a:spcPts val="480"/>
              </a:spcBef>
              <a:spcAft>
                <a:spcPts val="0"/>
              </a:spcAft>
              <a:buClr>
                <a:schemeClr val="dk2"/>
              </a:buClr>
              <a:buSzPts val="2400"/>
              <a:buFont typeface="Arial"/>
              <a:buChar char="•"/>
            </a:pPr>
            <a:r>
              <a:rPr b="0" i="0" lang="en-US" sz="2800" u="none" cap="none" strike="noStrike">
                <a:solidFill>
                  <a:schemeClr val="dk1"/>
                </a:solidFill>
                <a:latin typeface="Trebuchet MS"/>
                <a:ea typeface="Trebuchet MS"/>
                <a:cs typeface="Trebuchet MS"/>
                <a:sym typeface="Trebuchet MS"/>
              </a:rPr>
              <a:t>Literacy in Social Studies</a:t>
            </a:r>
            <a:endParaRPr b="0" i="0" sz="2800" u="none" cap="none" strike="noStrike">
              <a:solidFill>
                <a:schemeClr val="dk1"/>
              </a:solidFill>
              <a:latin typeface="Century Gothic"/>
              <a:ea typeface="Century Gothic"/>
              <a:cs typeface="Century Gothic"/>
              <a:sym typeface="Century Gothic"/>
            </a:endParaRPr>
          </a:p>
          <a:p>
            <a:pPr indent="-342900" lvl="0" marL="342900" marR="0" rtl="0" algn="l">
              <a:lnSpc>
                <a:spcPct val="100000"/>
              </a:lnSpc>
              <a:spcBef>
                <a:spcPts val="480"/>
              </a:spcBef>
              <a:spcAft>
                <a:spcPts val="0"/>
              </a:spcAft>
              <a:buClr>
                <a:schemeClr val="dk2"/>
              </a:buClr>
              <a:buSzPts val="2400"/>
              <a:buFont typeface="Arial"/>
              <a:buChar char="•"/>
            </a:pPr>
            <a:r>
              <a:rPr b="0" i="0" lang="en-US" sz="2800" u="none" cap="none" strike="noStrike">
                <a:solidFill>
                  <a:schemeClr val="dk1"/>
                </a:solidFill>
                <a:latin typeface="Trebuchet MS"/>
                <a:ea typeface="Trebuchet MS"/>
                <a:cs typeface="Trebuchet MS"/>
                <a:sym typeface="Trebuchet MS"/>
              </a:rPr>
              <a:t>Science</a:t>
            </a:r>
            <a:endParaRPr b="0" i="0" sz="1400" u="none" cap="none" strike="noStrike">
              <a:solidFill>
                <a:schemeClr val="dk1"/>
              </a:solidFill>
              <a:latin typeface="Arial"/>
              <a:ea typeface="Arial"/>
              <a:cs typeface="Arial"/>
              <a:sym typeface="Arial"/>
            </a:endParaRPr>
          </a:p>
          <a:p>
            <a:pPr indent="-190500" lvl="0" marL="342900" marR="0" rtl="0" algn="l">
              <a:lnSpc>
                <a:spcPct val="100000"/>
              </a:lnSpc>
              <a:spcBef>
                <a:spcPts val="480"/>
              </a:spcBef>
              <a:spcAft>
                <a:spcPts val="0"/>
              </a:spcAft>
              <a:buClr>
                <a:schemeClr val="dk2"/>
              </a:buClr>
              <a:buSzPts val="2400"/>
              <a:buFont typeface="Arial"/>
              <a:buNone/>
            </a:pPr>
            <a:r>
              <a:t/>
            </a:r>
            <a:endParaRPr b="0" i="0" sz="2800" u="none" cap="none" strike="noStrike">
              <a:solidFill>
                <a:schemeClr val="lt1"/>
              </a:solidFill>
              <a:latin typeface="Trebuchet MS"/>
              <a:ea typeface="Trebuchet MS"/>
              <a:cs typeface="Trebuchet MS"/>
              <a:sym typeface="Trebuchet MS"/>
            </a:endParaRPr>
          </a:p>
          <a:p>
            <a:pPr indent="0" lvl="0" marL="0" marR="0" rtl="0" algn="l">
              <a:lnSpc>
                <a:spcPct val="100000"/>
              </a:lnSpc>
              <a:spcBef>
                <a:spcPts val="480"/>
              </a:spcBef>
              <a:spcAft>
                <a:spcPts val="0"/>
              </a:spcAft>
              <a:buClr>
                <a:srgbClr val="000000"/>
              </a:buClr>
              <a:buSzPts val="1800"/>
              <a:buFont typeface="Arial"/>
              <a:buNone/>
            </a:pPr>
            <a:r>
              <a:rPr b="0" i="0" lang="en-US" sz="1800" u="sng" cap="none" strike="noStrike">
                <a:solidFill>
                  <a:schemeClr val="dk1"/>
                </a:solidFill>
                <a:latin typeface="Century Gothic"/>
                <a:ea typeface="Century Gothic"/>
                <a:cs typeface="Century Gothic"/>
                <a:sym typeface="Century Gothic"/>
                <a:hlinkClick r:id="rId3">
                  <a:extLst>
                    <a:ext uri="{A12FA001-AC4F-418D-AE19-62706E023703}">
                      <ahyp:hlinkClr val="tx"/>
                    </a:ext>
                  </a:extLst>
                </a:hlinkClick>
              </a:rPr>
              <a:t>https://www.cpalms.org/Public/search/Standard</a:t>
            </a:r>
            <a:endParaRPr b="0" i="0" sz="1800" u="none" cap="none" strike="noStrike">
              <a:solidFill>
                <a:schemeClr val="dk1"/>
              </a:solidFill>
              <a:latin typeface="Century Gothic"/>
              <a:ea typeface="Century Gothic"/>
              <a:cs typeface="Century Gothic"/>
              <a:sym typeface="Century Gothic"/>
            </a:endParaRPr>
          </a:p>
          <a:p>
            <a:pPr indent="-279400" lvl="0" marL="342900" marR="0" rtl="0" algn="just">
              <a:lnSpc>
                <a:spcPct val="90000"/>
              </a:lnSpc>
              <a:spcBef>
                <a:spcPts val="200"/>
              </a:spcBef>
              <a:spcAft>
                <a:spcPts val="0"/>
              </a:spcAft>
              <a:buClr>
                <a:srgbClr val="03042B"/>
              </a:buClr>
              <a:buSzPts val="1000"/>
              <a:buFont typeface="Trebuchet MS"/>
              <a:buNone/>
            </a:pPr>
            <a:r>
              <a:t/>
            </a:r>
            <a:endParaRPr b="0" i="0" sz="1000" u="none" cap="none" strike="noStrike">
              <a:solidFill>
                <a:srgbClr val="000000"/>
              </a:solidFill>
              <a:latin typeface="Arial"/>
              <a:ea typeface="Arial"/>
              <a:cs typeface="Arial"/>
              <a:sym typeface="Arial"/>
            </a:endParaRPr>
          </a:p>
        </p:txBody>
      </p:sp>
      <p:pic>
        <p:nvPicPr>
          <p:cNvPr descr="MCj04123980000[1]" id="208" name="Google Shape;208;p9"/>
          <p:cNvPicPr preferRelativeResize="0"/>
          <p:nvPr/>
        </p:nvPicPr>
        <p:blipFill rotWithShape="1">
          <a:blip r:embed="rId4">
            <a:alphaModFix/>
          </a:blip>
          <a:srcRect b="0" l="0" r="0" t="0"/>
          <a:stretch/>
        </p:blipFill>
        <p:spPr>
          <a:xfrm>
            <a:off x="6417734" y="4648200"/>
            <a:ext cx="2122487" cy="186853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Ion">
  <a:themeElements>
    <a:clrScheme name="Ion">
      <a:dk1>
        <a:srgbClr val="000000"/>
      </a:dk1>
      <a:lt1>
        <a:srgbClr val="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2016-08-28T16:35:15Z</dcterms:created>
  <dc:creator>Microsoft Office User</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TC010875731033</vt:lpwstr>
  </property>
  <property fmtid="{D5CDD505-2E9C-101B-9397-08002B2CF9AE}" pid="3" name="ContentTypeId">
    <vt:lpwstr>0x010100F971030A36652744A0D1EE81C0558302</vt:lpwstr>
  </property>
</Properties>
</file>