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2" r:id="rId4"/>
  </p:sldMasterIdLst>
  <p:notesMasterIdLst>
    <p:notesMasterId r:id="rId24"/>
  </p:notesMasterIdLst>
  <p:handoutMasterIdLst>
    <p:handoutMasterId r:id="rId25"/>
  </p:handoutMasterIdLst>
  <p:sldIdLst>
    <p:sldId id="325" r:id="rId5"/>
    <p:sldId id="329" r:id="rId6"/>
    <p:sldId id="334" r:id="rId7"/>
    <p:sldId id="335" r:id="rId8"/>
    <p:sldId id="351" r:id="rId9"/>
    <p:sldId id="358" r:id="rId10"/>
    <p:sldId id="359" r:id="rId11"/>
    <p:sldId id="360" r:id="rId12"/>
    <p:sldId id="336" r:id="rId13"/>
    <p:sldId id="357" r:id="rId14"/>
    <p:sldId id="337" r:id="rId15"/>
    <p:sldId id="341" r:id="rId16"/>
    <p:sldId id="342" r:id="rId17"/>
    <p:sldId id="343" r:id="rId18"/>
    <p:sldId id="344" r:id="rId19"/>
    <p:sldId id="346" r:id="rId20"/>
    <p:sldId id="354" r:id="rId21"/>
    <p:sldId id="352" r:id="rId22"/>
    <p:sldId id="350" r:id="rId23"/>
  </p:sldIdLst>
  <p:sldSz cx="9144000" cy="6858000" type="screen4x3"/>
  <p:notesSz cx="6950075" cy="9236075"/>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0000"/>
    <a:srgbClr val="FFCC99"/>
    <a:srgbClr val="A4FAA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5" autoAdjust="0"/>
    <p:restoredTop sz="74822" autoAdjust="0"/>
  </p:normalViewPr>
  <p:slideViewPr>
    <p:cSldViewPr>
      <p:cViewPr varScale="1">
        <p:scale>
          <a:sx n="87" d="100"/>
          <a:sy n="87" d="100"/>
        </p:scale>
        <p:origin x="2052" y="96"/>
      </p:cViewPr>
      <p:guideLst>
        <p:guide orient="horz" pos="2160"/>
        <p:guide pos="2880"/>
      </p:guideLst>
    </p:cSldViewPr>
  </p:slid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1" y="0"/>
            <a:ext cx="3012501" cy="462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446" tIns="46223" rIns="92446" bIns="46223" numCol="1" anchor="t" anchorCtr="0" compatLnSpc="1">
            <a:prstTxWarp prst="textNoShape">
              <a:avLst/>
            </a:prstTxWarp>
          </a:bodyPr>
          <a:lstStyle>
            <a:lvl1pPr defTabSz="923925" eaLnBrk="1" hangingPunct="1">
              <a:defRPr sz="1200">
                <a:latin typeface="Arial" charset="0"/>
              </a:defRPr>
            </a:lvl1pPr>
          </a:lstStyle>
          <a:p>
            <a:pPr>
              <a:defRPr/>
            </a:pPr>
            <a:endParaRPr lang="en-US"/>
          </a:p>
        </p:txBody>
      </p:sp>
      <p:sp>
        <p:nvSpPr>
          <p:cNvPr id="79875" name="Rectangle 3"/>
          <p:cNvSpPr>
            <a:spLocks noGrp="1" noChangeArrowheads="1"/>
          </p:cNvSpPr>
          <p:nvPr>
            <p:ph type="dt" sz="quarter" idx="1"/>
          </p:nvPr>
        </p:nvSpPr>
        <p:spPr bwMode="auto">
          <a:xfrm>
            <a:off x="3935971" y="0"/>
            <a:ext cx="3012500" cy="462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446" tIns="46223" rIns="92446" bIns="46223" numCol="1" anchor="t" anchorCtr="0" compatLnSpc="1">
            <a:prstTxWarp prst="textNoShape">
              <a:avLst/>
            </a:prstTxWarp>
          </a:bodyPr>
          <a:lstStyle>
            <a:lvl1pPr algn="r" defTabSz="923925" eaLnBrk="1" hangingPunct="1">
              <a:defRPr sz="1200">
                <a:latin typeface="Arial" charset="0"/>
              </a:defRPr>
            </a:lvl1pPr>
          </a:lstStyle>
          <a:p>
            <a:pPr>
              <a:defRPr/>
            </a:pPr>
            <a:endParaRPr lang="en-US"/>
          </a:p>
        </p:txBody>
      </p:sp>
      <p:sp>
        <p:nvSpPr>
          <p:cNvPr id="79876" name="Rectangle 4"/>
          <p:cNvSpPr>
            <a:spLocks noGrp="1" noChangeArrowheads="1"/>
          </p:cNvSpPr>
          <p:nvPr>
            <p:ph type="ftr" sz="quarter" idx="2"/>
          </p:nvPr>
        </p:nvSpPr>
        <p:spPr bwMode="auto">
          <a:xfrm>
            <a:off x="1" y="8772378"/>
            <a:ext cx="3012501" cy="462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446" tIns="46223" rIns="92446" bIns="46223" numCol="1" anchor="b" anchorCtr="0" compatLnSpc="1">
            <a:prstTxWarp prst="textNoShape">
              <a:avLst/>
            </a:prstTxWarp>
          </a:bodyPr>
          <a:lstStyle>
            <a:lvl1pPr defTabSz="923925" eaLnBrk="1" hangingPunct="1">
              <a:defRPr sz="1200">
                <a:latin typeface="Arial" charset="0"/>
              </a:defRPr>
            </a:lvl1pPr>
          </a:lstStyle>
          <a:p>
            <a:pPr>
              <a:defRPr/>
            </a:pPr>
            <a:endParaRPr lang="en-US"/>
          </a:p>
        </p:txBody>
      </p:sp>
      <p:sp>
        <p:nvSpPr>
          <p:cNvPr id="79877" name="Rectangle 5"/>
          <p:cNvSpPr>
            <a:spLocks noGrp="1" noChangeArrowheads="1"/>
          </p:cNvSpPr>
          <p:nvPr>
            <p:ph type="sldNum" sz="quarter" idx="3"/>
          </p:nvPr>
        </p:nvSpPr>
        <p:spPr bwMode="auto">
          <a:xfrm>
            <a:off x="3935971" y="8772378"/>
            <a:ext cx="3012500" cy="462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446" tIns="46223" rIns="92446" bIns="46223" numCol="1" anchor="b" anchorCtr="0" compatLnSpc="1">
            <a:prstTxWarp prst="textNoShape">
              <a:avLst/>
            </a:prstTxWarp>
          </a:bodyPr>
          <a:lstStyle>
            <a:lvl1pPr algn="r" defTabSz="923925" eaLnBrk="1" hangingPunct="1">
              <a:defRPr sz="1200">
                <a:latin typeface="Arial" panose="020B0604020202020204" pitchFamily="34" charset="0"/>
              </a:defRPr>
            </a:lvl1pPr>
          </a:lstStyle>
          <a:p>
            <a:pPr>
              <a:defRPr/>
            </a:pPr>
            <a:fld id="{F11BE395-AAAF-8E4C-AA22-D20116A603D2}" type="slidenum">
              <a:rPr lang="en-US" altLang="en-US"/>
              <a:pPr>
                <a:defRPr/>
              </a:pPr>
              <a:t>‹#›</a:t>
            </a:fld>
            <a:endParaRPr lang="en-US" altLang="en-US"/>
          </a:p>
        </p:txBody>
      </p:sp>
    </p:spTree>
    <p:extLst>
      <p:ext uri="{BB962C8B-B14F-4D97-AF65-F5344CB8AC3E}">
        <p14:creationId xmlns:p14="http://schemas.microsoft.com/office/powerpoint/2010/main" val="12679377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1" y="0"/>
            <a:ext cx="3012501" cy="462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446" tIns="46223" rIns="92446" bIns="46223" numCol="1" anchor="t" anchorCtr="0" compatLnSpc="1">
            <a:prstTxWarp prst="textNoShape">
              <a:avLst/>
            </a:prstTxWarp>
          </a:bodyPr>
          <a:lstStyle>
            <a:lvl1pPr defTabSz="923925" eaLnBrk="1" hangingPunct="1">
              <a:defRPr sz="1200">
                <a:latin typeface="Arial" charset="0"/>
              </a:defRPr>
            </a:lvl1pPr>
          </a:lstStyle>
          <a:p>
            <a:pPr>
              <a:defRPr/>
            </a:pPr>
            <a:endParaRPr lang="en-US"/>
          </a:p>
        </p:txBody>
      </p:sp>
      <p:sp>
        <p:nvSpPr>
          <p:cNvPr id="20483" name="Rectangle 3"/>
          <p:cNvSpPr>
            <a:spLocks noGrp="1" noChangeArrowheads="1"/>
          </p:cNvSpPr>
          <p:nvPr>
            <p:ph type="dt" idx="1"/>
          </p:nvPr>
        </p:nvSpPr>
        <p:spPr bwMode="auto">
          <a:xfrm>
            <a:off x="3935971" y="0"/>
            <a:ext cx="3012500" cy="462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446" tIns="46223" rIns="92446" bIns="46223" numCol="1" anchor="t" anchorCtr="0" compatLnSpc="1">
            <a:prstTxWarp prst="textNoShape">
              <a:avLst/>
            </a:prstTxWarp>
          </a:bodyPr>
          <a:lstStyle>
            <a:lvl1pPr algn="r" defTabSz="923925" eaLnBrk="1" hangingPunct="1">
              <a:defRPr sz="1200">
                <a:latin typeface="Arial" charset="0"/>
              </a:defRPr>
            </a:lvl1pPr>
          </a:lstStyle>
          <a:p>
            <a:pPr>
              <a:defRPr/>
            </a:pPr>
            <a:endParaRPr lang="en-US"/>
          </a:p>
        </p:txBody>
      </p:sp>
      <p:sp>
        <p:nvSpPr>
          <p:cNvPr id="12292" name="Rectangle 4"/>
          <p:cNvSpPr>
            <a:spLocks noGrp="1" noRot="1" noChangeAspect="1" noChangeArrowheads="1" noTextEdit="1"/>
          </p:cNvSpPr>
          <p:nvPr>
            <p:ph type="sldImg" idx="2"/>
          </p:nvPr>
        </p:nvSpPr>
        <p:spPr bwMode="auto">
          <a:xfrm>
            <a:off x="1166813" y="692150"/>
            <a:ext cx="4618037" cy="34639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485" name="Rectangle 5"/>
          <p:cNvSpPr>
            <a:spLocks noGrp="1" noChangeArrowheads="1"/>
          </p:cNvSpPr>
          <p:nvPr>
            <p:ph type="body" sz="quarter" idx="3"/>
          </p:nvPr>
        </p:nvSpPr>
        <p:spPr bwMode="auto">
          <a:xfrm>
            <a:off x="695809" y="4387767"/>
            <a:ext cx="5560060" cy="41559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446" tIns="46223" rIns="92446" bIns="4622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486" name="Rectangle 6"/>
          <p:cNvSpPr>
            <a:spLocks noGrp="1" noChangeArrowheads="1"/>
          </p:cNvSpPr>
          <p:nvPr>
            <p:ph type="ftr" sz="quarter" idx="4"/>
          </p:nvPr>
        </p:nvSpPr>
        <p:spPr bwMode="auto">
          <a:xfrm>
            <a:off x="1" y="8772378"/>
            <a:ext cx="3012501" cy="462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446" tIns="46223" rIns="92446" bIns="46223" numCol="1" anchor="b" anchorCtr="0" compatLnSpc="1">
            <a:prstTxWarp prst="textNoShape">
              <a:avLst/>
            </a:prstTxWarp>
          </a:bodyPr>
          <a:lstStyle>
            <a:lvl1pPr defTabSz="923925" eaLnBrk="1" hangingPunct="1">
              <a:defRPr sz="1200">
                <a:latin typeface="Arial" charset="0"/>
              </a:defRPr>
            </a:lvl1pPr>
          </a:lstStyle>
          <a:p>
            <a:pPr>
              <a:defRPr/>
            </a:pPr>
            <a:endParaRPr lang="en-US"/>
          </a:p>
        </p:txBody>
      </p:sp>
      <p:sp>
        <p:nvSpPr>
          <p:cNvPr id="20487" name="Rectangle 7"/>
          <p:cNvSpPr>
            <a:spLocks noGrp="1" noChangeArrowheads="1"/>
          </p:cNvSpPr>
          <p:nvPr>
            <p:ph type="sldNum" sz="quarter" idx="5"/>
          </p:nvPr>
        </p:nvSpPr>
        <p:spPr bwMode="auto">
          <a:xfrm>
            <a:off x="3935971" y="8772378"/>
            <a:ext cx="3012500" cy="462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446" tIns="46223" rIns="92446" bIns="46223" numCol="1" anchor="b" anchorCtr="0" compatLnSpc="1">
            <a:prstTxWarp prst="textNoShape">
              <a:avLst/>
            </a:prstTxWarp>
          </a:bodyPr>
          <a:lstStyle>
            <a:lvl1pPr algn="r" defTabSz="923925" eaLnBrk="1" hangingPunct="1">
              <a:defRPr sz="1200">
                <a:latin typeface="Arial" panose="020B0604020202020204" pitchFamily="34" charset="0"/>
              </a:defRPr>
            </a:lvl1pPr>
          </a:lstStyle>
          <a:p>
            <a:pPr>
              <a:defRPr/>
            </a:pPr>
            <a:fld id="{8E738EC9-A03E-6141-8BB3-DCF4A658513C}" type="slidenum">
              <a:rPr lang="en-US" altLang="en-US"/>
              <a:pPr>
                <a:defRPr/>
              </a:pPr>
              <a:t>‹#›</a:t>
            </a:fld>
            <a:endParaRPr lang="en-US" altLang="en-US"/>
          </a:p>
        </p:txBody>
      </p:sp>
    </p:spTree>
    <p:extLst>
      <p:ext uri="{BB962C8B-B14F-4D97-AF65-F5344CB8AC3E}">
        <p14:creationId xmlns:p14="http://schemas.microsoft.com/office/powerpoint/2010/main" val="15690021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latin typeface="Arial" panose="020B0604020202020204" pitchFamily="34" charset="0"/>
              </a:rPr>
              <a:t>Please remember to fill in the red text areas with your school’s information.</a:t>
            </a:r>
          </a:p>
          <a:p>
            <a:endParaRPr lang="en-US" dirty="0"/>
          </a:p>
        </p:txBody>
      </p:sp>
      <p:sp>
        <p:nvSpPr>
          <p:cNvPr id="4" name="Slide Number Placeholder 3"/>
          <p:cNvSpPr>
            <a:spLocks noGrp="1"/>
          </p:cNvSpPr>
          <p:nvPr>
            <p:ph type="sldNum" sz="quarter" idx="10"/>
          </p:nvPr>
        </p:nvSpPr>
        <p:spPr/>
        <p:txBody>
          <a:bodyPr/>
          <a:lstStyle/>
          <a:p>
            <a:pPr>
              <a:defRPr/>
            </a:pPr>
            <a:fld id="{8E738EC9-A03E-6141-8BB3-DCF4A658513C}" type="slidenum">
              <a:rPr lang="en-US" altLang="en-US" smtClean="0"/>
              <a:pPr>
                <a:defRPr/>
              </a:pPr>
              <a:t>1</a:t>
            </a:fld>
            <a:endParaRPr lang="en-US" altLang="en-US"/>
          </a:p>
        </p:txBody>
      </p:sp>
    </p:spTree>
    <p:extLst>
      <p:ext uri="{BB962C8B-B14F-4D97-AF65-F5344CB8AC3E}">
        <p14:creationId xmlns:p14="http://schemas.microsoft.com/office/powerpoint/2010/main" val="3134125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latin typeface="Arial" panose="020B0604020202020204" pitchFamily="34" charset="0"/>
              </a:rPr>
              <a:t>Assessments—Add specific information on the assessments administered at the school</a:t>
            </a:r>
          </a:p>
          <a:p>
            <a:endParaRPr lang="en-US" dirty="0"/>
          </a:p>
        </p:txBody>
      </p:sp>
      <p:sp>
        <p:nvSpPr>
          <p:cNvPr id="4" name="Slide Number Placeholder 3"/>
          <p:cNvSpPr>
            <a:spLocks noGrp="1"/>
          </p:cNvSpPr>
          <p:nvPr>
            <p:ph type="sldNum" sz="quarter" idx="10"/>
          </p:nvPr>
        </p:nvSpPr>
        <p:spPr/>
        <p:txBody>
          <a:bodyPr/>
          <a:lstStyle/>
          <a:p>
            <a:pPr>
              <a:defRPr/>
            </a:pPr>
            <a:fld id="{8E738EC9-A03E-6141-8BB3-DCF4A658513C}" type="slidenum">
              <a:rPr lang="en-US" altLang="en-US" smtClean="0"/>
              <a:pPr>
                <a:defRPr/>
              </a:pPr>
              <a:t>10</a:t>
            </a:fld>
            <a:endParaRPr lang="en-US" altLang="en-US"/>
          </a:p>
        </p:txBody>
      </p:sp>
    </p:spTree>
    <p:extLst>
      <p:ext uri="{BB962C8B-B14F-4D97-AF65-F5344CB8AC3E}">
        <p14:creationId xmlns:p14="http://schemas.microsoft.com/office/powerpoint/2010/main" val="1487820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E738EC9-A03E-6141-8BB3-DCF4A658513C}" type="slidenum">
              <a:rPr lang="en-US" altLang="en-US" smtClean="0"/>
              <a:pPr>
                <a:defRPr/>
              </a:pPr>
              <a:t>11</a:t>
            </a:fld>
            <a:endParaRPr lang="en-US" altLang="en-US"/>
          </a:p>
        </p:txBody>
      </p:sp>
    </p:spTree>
    <p:extLst>
      <p:ext uri="{BB962C8B-B14F-4D97-AF65-F5344CB8AC3E}">
        <p14:creationId xmlns:p14="http://schemas.microsoft.com/office/powerpoint/2010/main" val="5842400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altLang="en-US" dirty="0" smtClean="0">
                <a:latin typeface="Arial" panose="020B0604020202020204" pitchFamily="34" charset="0"/>
              </a:rPr>
              <a:t>ESSA requires meaningful involvement of parents in the decisions made at the school. Specifically, parents are required to be involved in the development, implementation, review and revisions of the Parent Involvement Policy, School-wide Plan (School Improvement Plan) and the Parent-School Compact. Parents are also required to be involved in the development of district wide policies. </a:t>
            </a:r>
          </a:p>
          <a:p>
            <a:pPr>
              <a:defRPr/>
            </a:pPr>
            <a:endParaRPr lang="en-US" altLang="en-US" dirty="0" smtClean="0">
              <a:latin typeface="Arial" panose="020B0604020202020204" pitchFamily="34" charset="0"/>
            </a:endParaRPr>
          </a:p>
          <a:p>
            <a:pPr>
              <a:defRPr/>
            </a:pPr>
            <a:r>
              <a:rPr lang="en-US" altLang="en-US" b="1" u="sng" dirty="0" smtClean="0">
                <a:latin typeface="Arial" panose="020B0604020202020204" pitchFamily="34" charset="0"/>
              </a:rPr>
              <a:t>Title I District Plan</a:t>
            </a:r>
            <a:r>
              <a:rPr lang="en-US" altLang="en-US" dirty="0" smtClean="0">
                <a:latin typeface="Arial" panose="020B0604020202020204" pitchFamily="34" charset="0"/>
              </a:rPr>
              <a:t>– how the district involves parents and build schools’ and parents’ capacity for strong parent involvement and to help their children succeed.   Must be reviewed and revised annually with parents.</a:t>
            </a:r>
          </a:p>
          <a:p>
            <a:pPr marL="737452" lvl="1" indent="-283635">
              <a:defRPr/>
            </a:pPr>
            <a:r>
              <a:rPr lang="en-US" altLang="en-US" dirty="0" smtClean="0">
                <a:latin typeface="Arial" panose="020B0604020202020204" pitchFamily="34" charset="0"/>
              </a:rPr>
              <a:t>Distribute a copy of the District Parent Involvement Policy and review.</a:t>
            </a:r>
          </a:p>
          <a:p>
            <a:pPr marL="737452" lvl="1" indent="-283635">
              <a:defRPr/>
            </a:pPr>
            <a:r>
              <a:rPr lang="en-US" altLang="en-US" dirty="0" smtClean="0">
                <a:latin typeface="Arial" panose="020B0604020202020204" pitchFamily="34" charset="0"/>
              </a:rPr>
              <a:t>Explain that Title I parents can be involved in reviewing and updating the policy each year (provide the dates/times for the meeting if available)</a:t>
            </a:r>
          </a:p>
          <a:p>
            <a:pPr marL="737452" lvl="1" indent="-283635">
              <a:defRPr/>
            </a:pPr>
            <a:endParaRPr lang="en-US" altLang="en-US" dirty="0" smtClean="0">
              <a:latin typeface="Arial" panose="020B0604020202020204" pitchFamily="34" charset="0"/>
            </a:endParaRPr>
          </a:p>
          <a:p>
            <a:pPr>
              <a:defRPr/>
            </a:pPr>
            <a:r>
              <a:rPr lang="en-US" altLang="en-US" b="1" u="sng" dirty="0" smtClean="0">
                <a:latin typeface="Arial" panose="020B0604020202020204" pitchFamily="34" charset="0"/>
              </a:rPr>
              <a:t>Title I School Parent Involvement Plan</a:t>
            </a:r>
            <a:r>
              <a:rPr lang="en-US" altLang="en-US" dirty="0" smtClean="0">
                <a:latin typeface="Arial" panose="020B0604020202020204" pitchFamily="34" charset="0"/>
              </a:rPr>
              <a:t>  - how the school involves parents in organized, ongoing and timely ways in the planning, review and improvement of programs and provide opportunities for parents to learn how to work with our children to improve their achievement. Must be reviewed and revised annually with parents.</a:t>
            </a:r>
          </a:p>
          <a:p>
            <a:pPr marL="737452" lvl="1" indent="-283635">
              <a:defRPr/>
            </a:pPr>
            <a:r>
              <a:rPr lang="en-US" altLang="en-US" dirty="0" smtClean="0">
                <a:latin typeface="Arial" panose="020B0604020202020204" pitchFamily="34" charset="0"/>
              </a:rPr>
              <a:t>Distribute a copy of the School Parent Involvement Policy and review.</a:t>
            </a:r>
          </a:p>
          <a:p>
            <a:pPr marL="737452" lvl="1" indent="-283635">
              <a:defRPr/>
            </a:pPr>
            <a:r>
              <a:rPr lang="en-US" altLang="en-US" dirty="0" smtClean="0">
                <a:latin typeface="Arial" panose="020B0604020202020204" pitchFamily="34" charset="0"/>
              </a:rPr>
              <a:t>Explain that Title I parents can be involved in reviewing and updating the policy each year (provide the dates/times for the meeting if available)</a:t>
            </a:r>
          </a:p>
          <a:p>
            <a:pPr>
              <a:defRPr/>
            </a:pPr>
            <a:endParaRPr lang="en-US" altLang="en-US" b="1" u="sng" dirty="0" smtClean="0">
              <a:latin typeface="Arial" panose="020B0604020202020204" pitchFamily="34" charset="0"/>
            </a:endParaRPr>
          </a:p>
          <a:p>
            <a:pPr>
              <a:defRPr/>
            </a:pPr>
            <a:r>
              <a:rPr lang="en-US" altLang="en-US" b="1" u="sng" dirty="0" smtClean="0">
                <a:latin typeface="Arial" panose="020B0604020202020204" pitchFamily="34" charset="0"/>
              </a:rPr>
              <a:t>Title I Home-School Compact</a:t>
            </a:r>
            <a:r>
              <a:rPr lang="en-US" altLang="en-US" dirty="0" smtClean="0">
                <a:latin typeface="Arial" panose="020B0604020202020204" pitchFamily="34" charset="0"/>
              </a:rPr>
              <a:t> – outlines how parents, the entire school staff, and students will share the responsibility for improved student academic achievement. Must be reviewed and revised annually with parents. </a:t>
            </a:r>
          </a:p>
          <a:p>
            <a:pPr marL="737452" lvl="1" indent="-283635">
              <a:defRPr/>
            </a:pPr>
            <a:r>
              <a:rPr lang="en-US" altLang="en-US" dirty="0" smtClean="0">
                <a:latin typeface="Arial" panose="020B0604020202020204" pitchFamily="34" charset="0"/>
              </a:rPr>
              <a:t>Distribute a copy of the School Parent Compact to review and discuss</a:t>
            </a:r>
          </a:p>
          <a:p>
            <a:pPr lvl="1">
              <a:defRPr/>
            </a:pPr>
            <a:r>
              <a:rPr lang="en-US" altLang="en-US" dirty="0" smtClean="0">
                <a:latin typeface="Arial" panose="020B0604020202020204" pitchFamily="34" charset="0"/>
              </a:rPr>
              <a:t>Explain that Title I parents can be involved in reviewing and updating the Home-School Compact each year during the Spring (provide the dates/times for the meeting if available)</a:t>
            </a:r>
          </a:p>
          <a:p>
            <a:endParaRPr lang="en-US" dirty="0"/>
          </a:p>
        </p:txBody>
      </p:sp>
      <p:sp>
        <p:nvSpPr>
          <p:cNvPr id="4" name="Slide Number Placeholder 3"/>
          <p:cNvSpPr>
            <a:spLocks noGrp="1"/>
          </p:cNvSpPr>
          <p:nvPr>
            <p:ph type="sldNum" sz="quarter" idx="10"/>
          </p:nvPr>
        </p:nvSpPr>
        <p:spPr/>
        <p:txBody>
          <a:bodyPr/>
          <a:lstStyle/>
          <a:p>
            <a:pPr>
              <a:defRPr/>
            </a:pPr>
            <a:fld id="{8E738EC9-A03E-6141-8BB3-DCF4A658513C}" type="slidenum">
              <a:rPr lang="en-US" altLang="en-US" smtClean="0"/>
              <a:pPr>
                <a:defRPr/>
              </a:pPr>
              <a:t>12</a:t>
            </a:fld>
            <a:endParaRPr lang="en-US" altLang="en-US"/>
          </a:p>
        </p:txBody>
      </p:sp>
    </p:spTree>
    <p:extLst>
      <p:ext uri="{BB962C8B-B14F-4D97-AF65-F5344CB8AC3E}">
        <p14:creationId xmlns:p14="http://schemas.microsoft.com/office/powerpoint/2010/main" val="29382258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E738EC9-A03E-6141-8BB3-DCF4A658513C}" type="slidenum">
              <a:rPr lang="en-US" altLang="en-US" smtClean="0"/>
              <a:pPr>
                <a:defRPr/>
              </a:pPr>
              <a:t>13</a:t>
            </a:fld>
            <a:endParaRPr lang="en-US" altLang="en-US"/>
          </a:p>
        </p:txBody>
      </p:sp>
    </p:spTree>
    <p:extLst>
      <p:ext uri="{BB962C8B-B14F-4D97-AF65-F5344CB8AC3E}">
        <p14:creationId xmlns:p14="http://schemas.microsoft.com/office/powerpoint/2010/main" val="21832212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latin typeface="Arial" panose="020B0604020202020204" pitchFamily="34" charset="0"/>
              </a:rPr>
              <a:t>Provide information on the specific committees that parents can be involved. Include the purpose, date and time of meetings. </a:t>
            </a:r>
          </a:p>
          <a:p>
            <a:endParaRPr lang="en-US" dirty="0"/>
          </a:p>
        </p:txBody>
      </p:sp>
      <p:sp>
        <p:nvSpPr>
          <p:cNvPr id="4" name="Slide Number Placeholder 3"/>
          <p:cNvSpPr>
            <a:spLocks noGrp="1"/>
          </p:cNvSpPr>
          <p:nvPr>
            <p:ph type="sldNum" sz="quarter" idx="10"/>
          </p:nvPr>
        </p:nvSpPr>
        <p:spPr/>
        <p:txBody>
          <a:bodyPr/>
          <a:lstStyle/>
          <a:p>
            <a:pPr>
              <a:defRPr/>
            </a:pPr>
            <a:fld id="{8E738EC9-A03E-6141-8BB3-DCF4A658513C}" type="slidenum">
              <a:rPr lang="en-US" altLang="en-US" smtClean="0"/>
              <a:pPr>
                <a:defRPr/>
              </a:pPr>
              <a:t>14</a:t>
            </a:fld>
            <a:endParaRPr lang="en-US" altLang="en-US"/>
          </a:p>
        </p:txBody>
      </p:sp>
    </p:spTree>
    <p:extLst>
      <p:ext uri="{BB962C8B-B14F-4D97-AF65-F5344CB8AC3E}">
        <p14:creationId xmlns:p14="http://schemas.microsoft.com/office/powerpoint/2010/main" val="10888394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latin typeface="Arial" panose="020B0604020202020204" pitchFamily="34" charset="0"/>
              </a:rPr>
              <a:t>Inform parents about the various resources and materials available to them through the PFRA.</a:t>
            </a:r>
          </a:p>
          <a:p>
            <a:r>
              <a:rPr lang="en-US" altLang="en-US" dirty="0" smtClean="0">
                <a:latin typeface="Arial" panose="020B0604020202020204" pitchFamily="34" charset="0"/>
              </a:rPr>
              <a:t>Inform them of the location of the PFRA and times when it is open to parents.</a:t>
            </a:r>
          </a:p>
          <a:p>
            <a:r>
              <a:rPr lang="en-US" altLang="en-US" dirty="0" smtClean="0">
                <a:latin typeface="Arial" panose="020B0604020202020204" pitchFamily="34" charset="0"/>
              </a:rPr>
              <a:t>Give them an idea of what types and materials are available in the PFRA and what the check-out procedures are for your school.</a:t>
            </a:r>
          </a:p>
          <a:p>
            <a:endParaRPr lang="en-US" dirty="0"/>
          </a:p>
        </p:txBody>
      </p:sp>
      <p:sp>
        <p:nvSpPr>
          <p:cNvPr id="4" name="Slide Number Placeholder 3"/>
          <p:cNvSpPr>
            <a:spLocks noGrp="1"/>
          </p:cNvSpPr>
          <p:nvPr>
            <p:ph type="sldNum" sz="quarter" idx="10"/>
          </p:nvPr>
        </p:nvSpPr>
        <p:spPr/>
        <p:txBody>
          <a:bodyPr/>
          <a:lstStyle/>
          <a:p>
            <a:pPr>
              <a:defRPr/>
            </a:pPr>
            <a:fld id="{8E738EC9-A03E-6141-8BB3-DCF4A658513C}" type="slidenum">
              <a:rPr lang="en-US" altLang="en-US" smtClean="0"/>
              <a:pPr>
                <a:defRPr/>
              </a:pPr>
              <a:t>15</a:t>
            </a:fld>
            <a:endParaRPr lang="en-US" altLang="en-US"/>
          </a:p>
        </p:txBody>
      </p:sp>
    </p:spTree>
    <p:extLst>
      <p:ext uri="{BB962C8B-B14F-4D97-AF65-F5344CB8AC3E}">
        <p14:creationId xmlns:p14="http://schemas.microsoft.com/office/powerpoint/2010/main" val="39977150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smtClean="0">
                <a:latin typeface="Arial" panose="020B0604020202020204" pitchFamily="34" charset="0"/>
              </a:rPr>
              <a:t>By taking an active role in Title I, you’ll show your child:</a:t>
            </a:r>
          </a:p>
          <a:p>
            <a:pPr eaLnBrk="1" hangingPunct="1">
              <a:buFontTx/>
              <a:buChar char="•"/>
            </a:pPr>
            <a:r>
              <a:rPr lang="en-US" altLang="en-US" dirty="0" smtClean="0">
                <a:latin typeface="Arial" panose="020B0604020202020204" pitchFamily="34" charset="0"/>
              </a:rPr>
              <a:t>How important he or she is to you</a:t>
            </a:r>
          </a:p>
          <a:p>
            <a:pPr eaLnBrk="1" hangingPunct="1">
              <a:buFontTx/>
              <a:buChar char="•"/>
            </a:pPr>
            <a:r>
              <a:rPr lang="en-US" altLang="en-US" dirty="0" smtClean="0">
                <a:latin typeface="Arial" panose="020B0604020202020204" pitchFamily="34" charset="0"/>
              </a:rPr>
              <a:t>How important education is to you</a:t>
            </a:r>
          </a:p>
          <a:p>
            <a:pPr eaLnBrk="1" hangingPunct="1">
              <a:buFontTx/>
              <a:buChar char="•"/>
            </a:pPr>
            <a:r>
              <a:rPr lang="en-US" altLang="en-US" dirty="0" smtClean="0">
                <a:latin typeface="Arial" panose="020B0604020202020204" pitchFamily="34" charset="0"/>
              </a:rPr>
              <a:t>That you and the school are a team</a:t>
            </a:r>
          </a:p>
          <a:p>
            <a:pPr eaLnBrk="1" hangingPunct="1">
              <a:buFontTx/>
              <a:buChar char="•"/>
            </a:pPr>
            <a:endParaRPr lang="en-US" altLang="en-US" dirty="0" smtClean="0">
              <a:latin typeface="Arial" panose="020B0604020202020204" pitchFamily="34" charset="0"/>
            </a:endParaRPr>
          </a:p>
          <a:p>
            <a:pPr eaLnBrk="1" hangingPunct="1">
              <a:buFontTx/>
              <a:buChar char="•"/>
            </a:pPr>
            <a:r>
              <a:rPr lang="en-US" altLang="en-US" dirty="0" smtClean="0">
                <a:latin typeface="Arial" panose="020B0604020202020204" pitchFamily="34" charset="0"/>
              </a:rPr>
              <a:t>Speak up if you notice any problems – But, don’t criticize the school or a teacher in front of your child.</a:t>
            </a:r>
          </a:p>
          <a:p>
            <a:endParaRPr lang="en-US" dirty="0"/>
          </a:p>
        </p:txBody>
      </p:sp>
      <p:sp>
        <p:nvSpPr>
          <p:cNvPr id="4" name="Slide Number Placeholder 3"/>
          <p:cNvSpPr>
            <a:spLocks noGrp="1"/>
          </p:cNvSpPr>
          <p:nvPr>
            <p:ph type="sldNum" sz="quarter" idx="10"/>
          </p:nvPr>
        </p:nvSpPr>
        <p:spPr/>
        <p:txBody>
          <a:bodyPr/>
          <a:lstStyle/>
          <a:p>
            <a:pPr>
              <a:defRPr/>
            </a:pPr>
            <a:fld id="{8E738EC9-A03E-6141-8BB3-DCF4A658513C}" type="slidenum">
              <a:rPr lang="en-US" altLang="en-US" smtClean="0"/>
              <a:pPr>
                <a:defRPr/>
              </a:pPr>
              <a:t>16</a:t>
            </a:fld>
            <a:endParaRPr lang="en-US" altLang="en-US"/>
          </a:p>
        </p:txBody>
      </p:sp>
    </p:spTree>
    <p:extLst>
      <p:ext uri="{BB962C8B-B14F-4D97-AF65-F5344CB8AC3E}">
        <p14:creationId xmlns:p14="http://schemas.microsoft.com/office/powerpoint/2010/main" val="9705835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latin typeface="Arial" panose="020B0604020202020204" pitchFamily="34" charset="0"/>
              </a:rPr>
              <a:t>This slide may be removed if class visitation is not planned.</a:t>
            </a:r>
          </a:p>
          <a:p>
            <a:endParaRPr lang="en-US" dirty="0"/>
          </a:p>
        </p:txBody>
      </p:sp>
      <p:sp>
        <p:nvSpPr>
          <p:cNvPr id="4" name="Slide Number Placeholder 3"/>
          <p:cNvSpPr>
            <a:spLocks noGrp="1"/>
          </p:cNvSpPr>
          <p:nvPr>
            <p:ph type="sldNum" sz="quarter" idx="10"/>
          </p:nvPr>
        </p:nvSpPr>
        <p:spPr/>
        <p:txBody>
          <a:bodyPr/>
          <a:lstStyle/>
          <a:p>
            <a:pPr>
              <a:defRPr/>
            </a:pPr>
            <a:fld id="{8E738EC9-A03E-6141-8BB3-DCF4A658513C}" type="slidenum">
              <a:rPr lang="en-US" altLang="en-US" smtClean="0"/>
              <a:pPr>
                <a:defRPr/>
              </a:pPr>
              <a:t>17</a:t>
            </a:fld>
            <a:endParaRPr lang="en-US" altLang="en-US"/>
          </a:p>
        </p:txBody>
      </p:sp>
    </p:spTree>
    <p:extLst>
      <p:ext uri="{BB962C8B-B14F-4D97-AF65-F5344CB8AC3E}">
        <p14:creationId xmlns:p14="http://schemas.microsoft.com/office/powerpoint/2010/main" val="16336414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E738EC9-A03E-6141-8BB3-DCF4A658513C}" type="slidenum">
              <a:rPr lang="en-US" altLang="en-US" smtClean="0"/>
              <a:pPr>
                <a:defRPr/>
              </a:pPr>
              <a:t>18</a:t>
            </a:fld>
            <a:endParaRPr lang="en-US" altLang="en-US"/>
          </a:p>
        </p:txBody>
      </p:sp>
    </p:spTree>
    <p:extLst>
      <p:ext uri="{BB962C8B-B14F-4D97-AF65-F5344CB8AC3E}">
        <p14:creationId xmlns:p14="http://schemas.microsoft.com/office/powerpoint/2010/main" val="975052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E738EC9-A03E-6141-8BB3-DCF4A658513C}" type="slidenum">
              <a:rPr lang="en-US" altLang="en-US" smtClean="0"/>
              <a:pPr>
                <a:defRPr/>
              </a:pPr>
              <a:t>19</a:t>
            </a:fld>
            <a:endParaRPr lang="en-US" altLang="en-US"/>
          </a:p>
        </p:txBody>
      </p:sp>
    </p:spTree>
    <p:extLst>
      <p:ext uri="{BB962C8B-B14F-4D97-AF65-F5344CB8AC3E}">
        <p14:creationId xmlns:p14="http://schemas.microsoft.com/office/powerpoint/2010/main" val="16015681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E738EC9-A03E-6141-8BB3-DCF4A658513C}" type="slidenum">
              <a:rPr lang="en-US" altLang="en-US" smtClean="0"/>
              <a:pPr>
                <a:defRPr/>
              </a:pPr>
              <a:t>2</a:t>
            </a:fld>
            <a:endParaRPr lang="en-US" altLang="en-US"/>
          </a:p>
        </p:txBody>
      </p:sp>
    </p:spTree>
    <p:extLst>
      <p:ext uri="{BB962C8B-B14F-4D97-AF65-F5344CB8AC3E}">
        <p14:creationId xmlns:p14="http://schemas.microsoft.com/office/powerpoint/2010/main" val="7184972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smtClean="0">
                <a:latin typeface="Arial" panose="020B0604020202020204" pitchFamily="34" charset="0"/>
              </a:rPr>
              <a:t>Title I funds are used by schools and districts for a variety of programs and activities designed to increase children’s academic achievement (especially in reading and math). Schools work to identify students most in need of educational help. The schools set goals for improvement, measure student progress, using standards set forth in the state’s Title I plan, develop programs that add to regular classroom instruction, and involve parents in all aspects of the program. Title I seeks to provide supplemental support to those students that are the furthest from meeting the standards the state has set for all children.  </a:t>
            </a:r>
          </a:p>
          <a:p>
            <a:pPr eaLnBrk="1" hangingPunct="1"/>
            <a:endParaRPr lang="en-US" altLang="en-US" dirty="0" smtClean="0">
              <a:latin typeface="Arial" panose="020B0604020202020204" pitchFamily="34" charset="0"/>
            </a:endParaRPr>
          </a:p>
          <a:p>
            <a:r>
              <a:rPr lang="en-US" altLang="en-US" dirty="0" smtClean="0">
                <a:latin typeface="Arial" panose="020B0604020202020204" pitchFamily="34" charset="0"/>
              </a:rPr>
              <a:t>Districts receive Title I funds from the federal government (through the US Department of Education and the Florida Bureau of Federal Programs) and distribute these funds to schools based on the number of low-income students (eligible for free/reduced price lunch).   However, low-income is only used to distribute funds.  Students are selected to receive Title I services if they have an academic need.</a:t>
            </a:r>
          </a:p>
          <a:p>
            <a:endParaRPr lang="en-US" dirty="0"/>
          </a:p>
        </p:txBody>
      </p:sp>
      <p:sp>
        <p:nvSpPr>
          <p:cNvPr id="4" name="Slide Number Placeholder 3"/>
          <p:cNvSpPr>
            <a:spLocks noGrp="1"/>
          </p:cNvSpPr>
          <p:nvPr>
            <p:ph type="sldNum" sz="quarter" idx="10"/>
          </p:nvPr>
        </p:nvSpPr>
        <p:spPr/>
        <p:txBody>
          <a:bodyPr/>
          <a:lstStyle/>
          <a:p>
            <a:pPr>
              <a:defRPr/>
            </a:pPr>
            <a:fld id="{8E738EC9-A03E-6141-8BB3-DCF4A658513C}" type="slidenum">
              <a:rPr lang="en-US" altLang="en-US" smtClean="0"/>
              <a:pPr>
                <a:defRPr/>
              </a:pPr>
              <a:t>3</a:t>
            </a:fld>
            <a:endParaRPr lang="en-US" altLang="en-US"/>
          </a:p>
        </p:txBody>
      </p:sp>
    </p:spTree>
    <p:extLst>
      <p:ext uri="{BB962C8B-B14F-4D97-AF65-F5344CB8AC3E}">
        <p14:creationId xmlns:p14="http://schemas.microsoft.com/office/powerpoint/2010/main" val="40643022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latin typeface="Arial" panose="020B0604020202020204" pitchFamily="34" charset="0"/>
              </a:rPr>
              <a:t>The Florida Department of Education receives funds from the federal government. Districts receive Title I funds from Department of Education, and the school district distributes these funds to schools based on the percentage of children eligible for free/reduced price lunch; however, students do not have to be from low-income families to receive academic services.  </a:t>
            </a:r>
          </a:p>
          <a:p>
            <a:pPr eaLnBrk="1" hangingPunct="1"/>
            <a:endParaRPr lang="en-US" altLang="en-US" dirty="0" smtClean="0">
              <a:latin typeface="Arial" panose="020B0604020202020204" pitchFamily="34" charset="0"/>
            </a:endParaRPr>
          </a:p>
          <a:p>
            <a:r>
              <a:rPr lang="en-US" altLang="en-US" dirty="0" smtClean="0">
                <a:latin typeface="Arial" panose="020B0604020202020204" pitchFamily="34" charset="0"/>
              </a:rPr>
              <a:t>For Title I </a:t>
            </a:r>
            <a:r>
              <a:rPr lang="en-US" altLang="en-US" dirty="0" err="1" smtClean="0">
                <a:latin typeface="Arial" panose="020B0604020202020204" pitchFamily="34" charset="0"/>
              </a:rPr>
              <a:t>Schoolwide</a:t>
            </a:r>
            <a:r>
              <a:rPr lang="en-US" altLang="en-US" dirty="0" smtClean="0">
                <a:latin typeface="Arial" panose="020B0604020202020204" pitchFamily="34" charset="0"/>
              </a:rPr>
              <a:t> Programs:  Our students are in a Title I School-wide program. This means that our Title I money can be used to upgrade the educational program in ways that may impact every student in the school .  This also means that </a:t>
            </a:r>
            <a:r>
              <a:rPr lang="en-US" altLang="en-US" b="1" dirty="0" smtClean="0">
                <a:latin typeface="Arial" panose="020B0604020202020204" pitchFamily="34" charset="0"/>
              </a:rPr>
              <a:t>every parent/guardian of a student in our school is a Title I parent! </a:t>
            </a:r>
            <a:r>
              <a:rPr lang="en-US" altLang="en-US" dirty="0" smtClean="0">
                <a:latin typeface="Arial" panose="020B0604020202020204" pitchFamily="34" charset="0"/>
              </a:rPr>
              <a:t>The school sets goals for improvement, measures student progress, using standards set forth in the state’s Title I plan, develops programs that add to regular classroom instruction, and involve parents in all aspects of the program.</a:t>
            </a:r>
          </a:p>
          <a:p>
            <a:endParaRPr lang="en-US" altLang="en-US" b="1" dirty="0" smtClean="0">
              <a:latin typeface="Arial" panose="020B0604020202020204" pitchFamily="34" charset="0"/>
            </a:endParaRPr>
          </a:p>
          <a:p>
            <a:r>
              <a:rPr lang="en-US" altLang="en-US" dirty="0" smtClean="0">
                <a:latin typeface="Arial" panose="020B0604020202020204" pitchFamily="34" charset="0"/>
              </a:rPr>
              <a:t>For Title I Targeted Programs:  Our school is a Title I Targeted Assisted School.  That means that we identify (or target) students with academic needs for Title I services.  We look at assessment results for students and identify those who need extra help to get caught up with their classmates. </a:t>
            </a:r>
          </a:p>
          <a:p>
            <a:endParaRPr lang="en-US" dirty="0"/>
          </a:p>
        </p:txBody>
      </p:sp>
      <p:sp>
        <p:nvSpPr>
          <p:cNvPr id="4" name="Slide Number Placeholder 3"/>
          <p:cNvSpPr>
            <a:spLocks noGrp="1"/>
          </p:cNvSpPr>
          <p:nvPr>
            <p:ph type="sldNum" sz="quarter" idx="10"/>
          </p:nvPr>
        </p:nvSpPr>
        <p:spPr/>
        <p:txBody>
          <a:bodyPr/>
          <a:lstStyle/>
          <a:p>
            <a:pPr>
              <a:defRPr/>
            </a:pPr>
            <a:fld id="{8E738EC9-A03E-6141-8BB3-DCF4A658513C}" type="slidenum">
              <a:rPr lang="en-US" altLang="en-US" smtClean="0"/>
              <a:pPr>
                <a:defRPr/>
              </a:pPr>
              <a:t>4</a:t>
            </a:fld>
            <a:endParaRPr lang="en-US" altLang="en-US"/>
          </a:p>
        </p:txBody>
      </p:sp>
    </p:spTree>
    <p:extLst>
      <p:ext uri="{BB962C8B-B14F-4D97-AF65-F5344CB8AC3E}">
        <p14:creationId xmlns:p14="http://schemas.microsoft.com/office/powerpoint/2010/main" val="26120872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latin typeface="Arial" panose="020B0604020202020204" pitchFamily="34" charset="0"/>
              </a:rPr>
              <a:t>Describe your Title I program and what it looks like.  </a:t>
            </a:r>
            <a:r>
              <a:rPr lang="en-US" altLang="en-US" b="1" dirty="0" smtClean="0">
                <a:latin typeface="Arial" panose="020B0604020202020204" pitchFamily="34" charset="0"/>
              </a:rPr>
              <a:t>Suggestions for services provided through Title I funding:  Additional teachers for intervention instruction, technology, Evidence Based curriculum materials, extended day intervention.</a:t>
            </a:r>
          </a:p>
          <a:p>
            <a:endParaRPr lang="en-US" altLang="en-US" dirty="0" smtClean="0">
              <a:latin typeface="Arial" panose="020B0604020202020204" pitchFamily="34" charset="0"/>
            </a:endParaRPr>
          </a:p>
          <a:p>
            <a:r>
              <a:rPr lang="en-US" altLang="en-US" dirty="0" smtClean="0">
                <a:latin typeface="Arial" panose="020B0604020202020204" pitchFamily="34" charset="0"/>
              </a:rPr>
              <a:t>1% of these funds are used to provide Parent Involvement activities</a:t>
            </a:r>
          </a:p>
          <a:p>
            <a:endParaRPr lang="en-US" altLang="en-US" dirty="0" smtClean="0">
              <a:latin typeface="Arial" panose="020B0604020202020204" pitchFamily="34" charset="0"/>
            </a:endParaRPr>
          </a:p>
          <a:p>
            <a:r>
              <a:rPr lang="en-US" altLang="en-US" dirty="0" smtClean="0">
                <a:latin typeface="Arial" panose="020B0604020202020204" pitchFamily="34" charset="0"/>
              </a:rPr>
              <a:t>How and when will parents help to determine how that money is spent?  </a:t>
            </a:r>
          </a:p>
          <a:p>
            <a:r>
              <a:rPr lang="en-US" altLang="en-US" dirty="0" smtClean="0">
                <a:latin typeface="Arial" panose="020B0604020202020204" pitchFamily="34" charset="0"/>
              </a:rPr>
              <a:t>Describe how parent involvement funds were used the previous year.  </a:t>
            </a:r>
          </a:p>
          <a:p>
            <a:endParaRPr lang="en-US" altLang="en-US" dirty="0" smtClean="0">
              <a:latin typeface="Arial" panose="020B0604020202020204" pitchFamily="34" charset="0"/>
            </a:endParaRPr>
          </a:p>
          <a:p>
            <a:r>
              <a:rPr lang="en-US" altLang="en-US" dirty="0" smtClean="0">
                <a:latin typeface="Arial" panose="020B0604020202020204" pitchFamily="34" charset="0"/>
              </a:rPr>
              <a:t>Explain that parents must have the opportunity to help decide how the parent involvement funds are used and what type of parent involvement activities they want or need to help their kids do better in school.</a:t>
            </a:r>
          </a:p>
          <a:p>
            <a:endParaRPr lang="en-US" dirty="0"/>
          </a:p>
        </p:txBody>
      </p:sp>
      <p:sp>
        <p:nvSpPr>
          <p:cNvPr id="4" name="Slide Number Placeholder 3"/>
          <p:cNvSpPr>
            <a:spLocks noGrp="1"/>
          </p:cNvSpPr>
          <p:nvPr>
            <p:ph type="sldNum" sz="quarter" idx="10"/>
          </p:nvPr>
        </p:nvSpPr>
        <p:spPr/>
        <p:txBody>
          <a:bodyPr/>
          <a:lstStyle/>
          <a:p>
            <a:pPr>
              <a:defRPr/>
            </a:pPr>
            <a:fld id="{8E738EC9-A03E-6141-8BB3-DCF4A658513C}" type="slidenum">
              <a:rPr lang="en-US" altLang="en-US" smtClean="0"/>
              <a:pPr>
                <a:defRPr/>
              </a:pPr>
              <a:t>5</a:t>
            </a:fld>
            <a:endParaRPr lang="en-US" altLang="en-US"/>
          </a:p>
        </p:txBody>
      </p:sp>
    </p:spTree>
    <p:extLst>
      <p:ext uri="{BB962C8B-B14F-4D97-AF65-F5344CB8AC3E}">
        <p14:creationId xmlns:p14="http://schemas.microsoft.com/office/powerpoint/2010/main" val="28515223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latin typeface="Arial" panose="020B0604020202020204" pitchFamily="34" charset="0"/>
              </a:rPr>
              <a:t>Explain the process the school uses to involve parents in the decision-making process. Explain that parents are critical to this process. </a:t>
            </a:r>
          </a:p>
          <a:p>
            <a:endParaRPr lang="en-US" altLang="en-US" dirty="0" smtClean="0">
              <a:latin typeface="Arial" panose="020B0604020202020204" pitchFamily="34" charset="0"/>
            </a:endParaRPr>
          </a:p>
          <a:p>
            <a:r>
              <a:rPr lang="en-US" altLang="en-US" dirty="0" smtClean="0">
                <a:latin typeface="Arial" panose="020B0604020202020204" pitchFamily="34" charset="0"/>
              </a:rPr>
              <a:t>Provide information on all of the opportunities parents have to participate. </a:t>
            </a:r>
          </a:p>
          <a:p>
            <a:endParaRPr lang="en-US" altLang="en-US" dirty="0" smtClean="0">
              <a:latin typeface="Arial" panose="020B0604020202020204" pitchFamily="34" charset="0"/>
            </a:endParaRPr>
          </a:p>
          <a:p>
            <a:r>
              <a:rPr lang="en-US" altLang="en-US" dirty="0" smtClean="0">
                <a:latin typeface="Arial" panose="020B0604020202020204" pitchFamily="34" charset="0"/>
              </a:rPr>
              <a:t>Opportunities to Volunteer:</a:t>
            </a:r>
          </a:p>
          <a:p>
            <a:r>
              <a:rPr lang="en-US" altLang="en-US" dirty="0" smtClean="0">
                <a:latin typeface="Arial" panose="020B0604020202020204" pitchFamily="34" charset="0"/>
              </a:rPr>
              <a:t>Describe the various opportunities for parents to volunteer or become involved in your school.  Some examples might include:</a:t>
            </a:r>
          </a:p>
          <a:p>
            <a:pPr marL="737452" lvl="1" indent="-283635"/>
            <a:r>
              <a:rPr lang="en-US" altLang="en-US" dirty="0" smtClean="0">
                <a:latin typeface="Arial" panose="020B0604020202020204" pitchFamily="34" charset="0"/>
              </a:rPr>
              <a:t>In the school, in classrooms, or on fieldtrips </a:t>
            </a:r>
          </a:p>
          <a:p>
            <a:pPr marL="737452" lvl="1" indent="-283635"/>
            <a:r>
              <a:rPr lang="en-US" altLang="en-US" dirty="0" smtClean="0">
                <a:latin typeface="Arial" panose="020B0604020202020204" pitchFamily="34" charset="0"/>
              </a:rPr>
              <a:t>Decisions and Planning on How to Use Title I School Parent Involvement Funds</a:t>
            </a:r>
          </a:p>
          <a:p>
            <a:pPr marL="737452" lvl="1" indent="-283635"/>
            <a:r>
              <a:rPr lang="en-US" altLang="en-US" dirty="0" smtClean="0">
                <a:latin typeface="Arial" panose="020B0604020202020204" pitchFamily="34" charset="0"/>
              </a:rPr>
              <a:t>District/School Councils - meetings throughout the year where parents participate in school-wide program planning, and decide how to use the Title I parent involvement funds</a:t>
            </a:r>
          </a:p>
          <a:p>
            <a:endParaRPr lang="en-US" dirty="0"/>
          </a:p>
        </p:txBody>
      </p:sp>
      <p:sp>
        <p:nvSpPr>
          <p:cNvPr id="4" name="Slide Number Placeholder 3"/>
          <p:cNvSpPr>
            <a:spLocks noGrp="1"/>
          </p:cNvSpPr>
          <p:nvPr>
            <p:ph type="sldNum" sz="quarter" idx="10"/>
          </p:nvPr>
        </p:nvSpPr>
        <p:spPr/>
        <p:txBody>
          <a:bodyPr/>
          <a:lstStyle/>
          <a:p>
            <a:pPr>
              <a:defRPr/>
            </a:pPr>
            <a:fld id="{8E738EC9-A03E-6141-8BB3-DCF4A658513C}" type="slidenum">
              <a:rPr lang="en-US" altLang="en-US" smtClean="0"/>
              <a:pPr>
                <a:defRPr/>
              </a:pPr>
              <a:t>6</a:t>
            </a:fld>
            <a:endParaRPr lang="en-US" altLang="en-US"/>
          </a:p>
        </p:txBody>
      </p:sp>
    </p:spTree>
    <p:extLst>
      <p:ext uri="{BB962C8B-B14F-4D97-AF65-F5344CB8AC3E}">
        <p14:creationId xmlns:p14="http://schemas.microsoft.com/office/powerpoint/2010/main" val="7847448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E738EC9-A03E-6141-8BB3-DCF4A658513C}" type="slidenum">
              <a:rPr lang="en-US" altLang="en-US" smtClean="0"/>
              <a:pPr>
                <a:defRPr/>
              </a:pPr>
              <a:t>7</a:t>
            </a:fld>
            <a:endParaRPr lang="en-US" altLang="en-US"/>
          </a:p>
        </p:txBody>
      </p:sp>
    </p:spTree>
    <p:extLst>
      <p:ext uri="{BB962C8B-B14F-4D97-AF65-F5344CB8AC3E}">
        <p14:creationId xmlns:p14="http://schemas.microsoft.com/office/powerpoint/2010/main" val="17763031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E738EC9-A03E-6141-8BB3-DCF4A658513C}" type="slidenum">
              <a:rPr lang="en-US" altLang="en-US" smtClean="0"/>
              <a:pPr>
                <a:defRPr/>
              </a:pPr>
              <a:t>8</a:t>
            </a:fld>
            <a:endParaRPr lang="en-US" altLang="en-US"/>
          </a:p>
        </p:txBody>
      </p:sp>
    </p:spTree>
    <p:extLst>
      <p:ext uri="{BB962C8B-B14F-4D97-AF65-F5344CB8AC3E}">
        <p14:creationId xmlns:p14="http://schemas.microsoft.com/office/powerpoint/2010/main" val="27395811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E738EC9-A03E-6141-8BB3-DCF4A658513C}" type="slidenum">
              <a:rPr lang="en-US" altLang="en-US" smtClean="0"/>
              <a:pPr>
                <a:defRPr/>
              </a:pPr>
              <a:t>9</a:t>
            </a:fld>
            <a:endParaRPr lang="en-US" altLang="en-US"/>
          </a:p>
        </p:txBody>
      </p:sp>
    </p:spTree>
    <p:extLst>
      <p:ext uri="{BB962C8B-B14F-4D97-AF65-F5344CB8AC3E}">
        <p14:creationId xmlns:p14="http://schemas.microsoft.com/office/powerpoint/2010/main" val="15281375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86000"/>
            <a:ext cx="7772400" cy="1143000"/>
          </a:xfrm>
        </p:spPr>
        <p:txBody>
          <a:bodyPr/>
          <a:lstStyle>
            <a:lvl1pPr>
              <a:defRPr/>
            </a:lvl1pPr>
          </a:lstStyle>
          <a:p>
            <a:pPr lvl="0"/>
            <a:r>
              <a:rPr lang="en-US" altLang="en-US" noProof="0"/>
              <a:t>Click to edit Master title style</a:t>
            </a:r>
          </a:p>
        </p:txBody>
      </p:sp>
      <p:sp>
        <p:nvSpPr>
          <p:cNvPr id="2051"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Tree>
    <p:extLst>
      <p:ext uri="{BB962C8B-B14F-4D97-AF65-F5344CB8AC3E}">
        <p14:creationId xmlns:p14="http://schemas.microsoft.com/office/powerpoint/2010/main" val="219712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B40D6FD-4371-DF40-88F5-8A5427476B1D}" type="slidenum">
              <a:rPr lang="en-US" altLang="en-US"/>
              <a:pPr>
                <a:defRPr/>
              </a:pPr>
              <a:t>‹#›</a:t>
            </a:fld>
            <a:endParaRPr lang="en-US" altLang="en-US"/>
          </a:p>
        </p:txBody>
      </p:sp>
    </p:spTree>
    <p:extLst>
      <p:ext uri="{BB962C8B-B14F-4D97-AF65-F5344CB8AC3E}">
        <p14:creationId xmlns:p14="http://schemas.microsoft.com/office/powerpoint/2010/main" val="776684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830AA52-62C7-0F4B-8EEE-83013A69DCC6}" type="slidenum">
              <a:rPr lang="en-US" altLang="en-US"/>
              <a:pPr>
                <a:defRPr/>
              </a:pPr>
              <a:t>‹#›</a:t>
            </a:fld>
            <a:endParaRPr lang="en-US" altLang="en-US"/>
          </a:p>
        </p:txBody>
      </p:sp>
    </p:spTree>
    <p:extLst>
      <p:ext uri="{BB962C8B-B14F-4D97-AF65-F5344CB8AC3E}">
        <p14:creationId xmlns:p14="http://schemas.microsoft.com/office/powerpoint/2010/main" val="1323104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95D36CF-9B48-8A4B-8D43-B662EBFC0DF1}" type="slidenum">
              <a:rPr lang="en-US" altLang="en-US"/>
              <a:pPr>
                <a:defRPr/>
              </a:pPr>
              <a:t>‹#›</a:t>
            </a:fld>
            <a:endParaRPr lang="en-US" altLang="en-US"/>
          </a:p>
        </p:txBody>
      </p:sp>
    </p:spTree>
    <p:extLst>
      <p:ext uri="{BB962C8B-B14F-4D97-AF65-F5344CB8AC3E}">
        <p14:creationId xmlns:p14="http://schemas.microsoft.com/office/powerpoint/2010/main" val="749484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F36D47D-D58C-4544-8E26-9855CEFA9EF4}" type="slidenum">
              <a:rPr lang="en-US" altLang="en-US"/>
              <a:pPr>
                <a:defRPr/>
              </a:pPr>
              <a:t>‹#›</a:t>
            </a:fld>
            <a:endParaRPr lang="en-US" altLang="en-US"/>
          </a:p>
        </p:txBody>
      </p:sp>
    </p:spTree>
    <p:extLst>
      <p:ext uri="{BB962C8B-B14F-4D97-AF65-F5344CB8AC3E}">
        <p14:creationId xmlns:p14="http://schemas.microsoft.com/office/powerpoint/2010/main" val="1596889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69D79ED-2AE8-034B-B8D6-F93E5535D89A}" type="slidenum">
              <a:rPr lang="en-US" altLang="en-US"/>
              <a:pPr>
                <a:defRPr/>
              </a:pPr>
              <a:t>‹#›</a:t>
            </a:fld>
            <a:endParaRPr lang="en-US" altLang="en-US"/>
          </a:p>
        </p:txBody>
      </p:sp>
    </p:spTree>
    <p:extLst>
      <p:ext uri="{BB962C8B-B14F-4D97-AF65-F5344CB8AC3E}">
        <p14:creationId xmlns:p14="http://schemas.microsoft.com/office/powerpoint/2010/main" val="1815009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E49C2046-F9DF-B841-B8ED-52CE3672BF19}" type="slidenum">
              <a:rPr lang="en-US" altLang="en-US"/>
              <a:pPr>
                <a:defRPr/>
              </a:pPr>
              <a:t>‹#›</a:t>
            </a:fld>
            <a:endParaRPr lang="en-US" altLang="en-US"/>
          </a:p>
        </p:txBody>
      </p:sp>
    </p:spTree>
    <p:extLst>
      <p:ext uri="{BB962C8B-B14F-4D97-AF65-F5344CB8AC3E}">
        <p14:creationId xmlns:p14="http://schemas.microsoft.com/office/powerpoint/2010/main" val="2002036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539C6BC3-A69B-A54F-96DA-76F01D73CB17}" type="slidenum">
              <a:rPr lang="en-US" altLang="en-US"/>
              <a:pPr>
                <a:defRPr/>
              </a:pPr>
              <a:t>‹#›</a:t>
            </a:fld>
            <a:endParaRPr lang="en-US" altLang="en-US"/>
          </a:p>
        </p:txBody>
      </p:sp>
    </p:spTree>
    <p:extLst>
      <p:ext uri="{BB962C8B-B14F-4D97-AF65-F5344CB8AC3E}">
        <p14:creationId xmlns:p14="http://schemas.microsoft.com/office/powerpoint/2010/main" val="1459859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37EBEC34-0E52-B746-A5DE-7B50271479F1}" type="slidenum">
              <a:rPr lang="en-US" altLang="en-US"/>
              <a:pPr>
                <a:defRPr/>
              </a:pPr>
              <a:t>‹#›</a:t>
            </a:fld>
            <a:endParaRPr lang="en-US" altLang="en-US"/>
          </a:p>
        </p:txBody>
      </p:sp>
    </p:spTree>
    <p:extLst>
      <p:ext uri="{BB962C8B-B14F-4D97-AF65-F5344CB8AC3E}">
        <p14:creationId xmlns:p14="http://schemas.microsoft.com/office/powerpoint/2010/main" val="854251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569D22D-8958-D343-8110-B323C71E6C92}" type="slidenum">
              <a:rPr lang="en-US" altLang="en-US"/>
              <a:pPr>
                <a:defRPr/>
              </a:pPr>
              <a:t>‹#›</a:t>
            </a:fld>
            <a:endParaRPr lang="en-US" altLang="en-US"/>
          </a:p>
        </p:txBody>
      </p:sp>
    </p:spTree>
    <p:extLst>
      <p:ext uri="{BB962C8B-B14F-4D97-AF65-F5344CB8AC3E}">
        <p14:creationId xmlns:p14="http://schemas.microsoft.com/office/powerpoint/2010/main" val="1484931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Drag picture to placeholder or click icon to add</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6EB40C9-7E3C-B042-BF5D-F675C05B8183}" type="slidenum">
              <a:rPr lang="en-US" altLang="en-US"/>
              <a:pPr>
                <a:defRPr/>
              </a:pPr>
              <a:t>‹#›</a:t>
            </a:fld>
            <a:endParaRPr lang="en-US" altLang="en-US"/>
          </a:p>
        </p:txBody>
      </p:sp>
    </p:spTree>
    <p:extLst>
      <p:ext uri="{BB962C8B-B14F-4D97-AF65-F5344CB8AC3E}">
        <p14:creationId xmlns:p14="http://schemas.microsoft.com/office/powerpoint/2010/main" val="1339620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3042B"/>
                </a:solidFill>
                <a:latin typeface="+mn-lt"/>
              </a:defRPr>
            </a:lvl1pPr>
          </a:lstStyle>
          <a:p>
            <a:pPr>
              <a:defRPr/>
            </a:pPr>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3042B"/>
                </a:solidFill>
                <a:latin typeface="+mn-lt"/>
              </a:defRPr>
            </a:lvl1pPr>
          </a:lstStyle>
          <a:p>
            <a:pPr>
              <a:defRPr/>
            </a:pPr>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3042B"/>
                </a:solidFill>
                <a:latin typeface="+mn-lt"/>
              </a:defRPr>
            </a:lvl1pPr>
          </a:lstStyle>
          <a:p>
            <a:pPr>
              <a:defRPr/>
            </a:pPr>
            <a:fld id="{55AD552E-E656-2843-AFAA-658D840F384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49"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8" r:id="rId11"/>
  </p:sldLayoutIdLst>
  <p:txStyles>
    <p:titleStyle>
      <a:lvl1pPr algn="ctr" rtl="0" eaLnBrk="1" fontAlgn="base" hangingPunct="1">
        <a:spcBef>
          <a:spcPct val="0"/>
        </a:spcBef>
        <a:spcAft>
          <a:spcPct val="0"/>
        </a:spcAft>
        <a:defRPr sz="4400" kern="1200">
          <a:solidFill>
            <a:srgbClr val="03042B"/>
          </a:solidFill>
          <a:latin typeface="+mj-lt"/>
          <a:ea typeface="+mj-ea"/>
          <a:cs typeface="+mj-cs"/>
        </a:defRPr>
      </a:lvl1pPr>
      <a:lvl2pPr algn="ctr" rtl="0" eaLnBrk="1" fontAlgn="base" hangingPunct="1">
        <a:spcBef>
          <a:spcPct val="0"/>
        </a:spcBef>
        <a:spcAft>
          <a:spcPct val="0"/>
        </a:spcAft>
        <a:defRPr sz="4400">
          <a:solidFill>
            <a:srgbClr val="03042B"/>
          </a:solidFill>
          <a:latin typeface="Trebuchet MS" panose="020B0603020202020204" pitchFamily="34" charset="0"/>
        </a:defRPr>
      </a:lvl2pPr>
      <a:lvl3pPr algn="ctr" rtl="0" eaLnBrk="1" fontAlgn="base" hangingPunct="1">
        <a:spcBef>
          <a:spcPct val="0"/>
        </a:spcBef>
        <a:spcAft>
          <a:spcPct val="0"/>
        </a:spcAft>
        <a:defRPr sz="4400">
          <a:solidFill>
            <a:srgbClr val="03042B"/>
          </a:solidFill>
          <a:latin typeface="Trebuchet MS" panose="020B0603020202020204" pitchFamily="34" charset="0"/>
        </a:defRPr>
      </a:lvl3pPr>
      <a:lvl4pPr algn="ctr" rtl="0" eaLnBrk="1" fontAlgn="base" hangingPunct="1">
        <a:spcBef>
          <a:spcPct val="0"/>
        </a:spcBef>
        <a:spcAft>
          <a:spcPct val="0"/>
        </a:spcAft>
        <a:defRPr sz="4400">
          <a:solidFill>
            <a:srgbClr val="03042B"/>
          </a:solidFill>
          <a:latin typeface="Trebuchet MS" panose="020B0603020202020204" pitchFamily="34" charset="0"/>
        </a:defRPr>
      </a:lvl4pPr>
      <a:lvl5pPr algn="ctr" rtl="0" eaLnBrk="1" fontAlgn="base" hangingPunct="1">
        <a:spcBef>
          <a:spcPct val="0"/>
        </a:spcBef>
        <a:spcAft>
          <a:spcPct val="0"/>
        </a:spcAft>
        <a:defRPr sz="4400">
          <a:solidFill>
            <a:srgbClr val="03042B"/>
          </a:solidFill>
          <a:latin typeface="Trebuchet MS" panose="020B0603020202020204" pitchFamily="34" charset="0"/>
        </a:defRPr>
      </a:lvl5pPr>
      <a:lvl6pPr marL="457200" algn="ctr" rtl="0" eaLnBrk="1" fontAlgn="base" hangingPunct="1">
        <a:spcBef>
          <a:spcPct val="0"/>
        </a:spcBef>
        <a:spcAft>
          <a:spcPct val="0"/>
        </a:spcAft>
        <a:defRPr sz="4400">
          <a:solidFill>
            <a:srgbClr val="03042B"/>
          </a:solidFill>
          <a:latin typeface="Trebuchet MS" panose="020B0603020202020204" pitchFamily="34" charset="0"/>
        </a:defRPr>
      </a:lvl6pPr>
      <a:lvl7pPr marL="914400" algn="ctr" rtl="0" eaLnBrk="1" fontAlgn="base" hangingPunct="1">
        <a:spcBef>
          <a:spcPct val="0"/>
        </a:spcBef>
        <a:spcAft>
          <a:spcPct val="0"/>
        </a:spcAft>
        <a:defRPr sz="4400">
          <a:solidFill>
            <a:srgbClr val="03042B"/>
          </a:solidFill>
          <a:latin typeface="Trebuchet MS" panose="020B0603020202020204" pitchFamily="34" charset="0"/>
        </a:defRPr>
      </a:lvl7pPr>
      <a:lvl8pPr marL="1371600" algn="ctr" rtl="0" eaLnBrk="1" fontAlgn="base" hangingPunct="1">
        <a:spcBef>
          <a:spcPct val="0"/>
        </a:spcBef>
        <a:spcAft>
          <a:spcPct val="0"/>
        </a:spcAft>
        <a:defRPr sz="4400">
          <a:solidFill>
            <a:srgbClr val="03042B"/>
          </a:solidFill>
          <a:latin typeface="Trebuchet MS" panose="020B0603020202020204" pitchFamily="34" charset="0"/>
        </a:defRPr>
      </a:lvl8pPr>
      <a:lvl9pPr marL="1828800" algn="ctr" rtl="0" eaLnBrk="1" fontAlgn="base" hangingPunct="1">
        <a:spcBef>
          <a:spcPct val="0"/>
        </a:spcBef>
        <a:spcAft>
          <a:spcPct val="0"/>
        </a:spcAft>
        <a:defRPr sz="4400">
          <a:solidFill>
            <a:srgbClr val="03042B"/>
          </a:solidFill>
          <a:latin typeface="Trebuchet MS" panose="020B0603020202020204" pitchFamily="34" charset="0"/>
        </a:defRPr>
      </a:lvl9pPr>
    </p:titleStyle>
    <p:bodyStyle>
      <a:lvl1pPr marL="342900" indent="-342900" algn="l" rtl="0" eaLnBrk="1" fontAlgn="base" hangingPunct="1">
        <a:spcBef>
          <a:spcPct val="20000"/>
        </a:spcBef>
        <a:spcAft>
          <a:spcPct val="0"/>
        </a:spcAft>
        <a:buChar char="•"/>
        <a:defRPr sz="3200" kern="1200">
          <a:solidFill>
            <a:srgbClr val="03042B"/>
          </a:solidFill>
          <a:latin typeface="+mn-lt"/>
          <a:ea typeface="+mn-ea"/>
          <a:cs typeface="+mn-cs"/>
        </a:defRPr>
      </a:lvl1pPr>
      <a:lvl2pPr marL="742950" indent="-285750" algn="l" rtl="0" eaLnBrk="1" fontAlgn="base" hangingPunct="1">
        <a:spcBef>
          <a:spcPct val="20000"/>
        </a:spcBef>
        <a:spcAft>
          <a:spcPct val="0"/>
        </a:spcAft>
        <a:buChar char="–"/>
        <a:defRPr sz="2800" kern="1200">
          <a:solidFill>
            <a:srgbClr val="03042B"/>
          </a:solidFill>
          <a:latin typeface="+mn-lt"/>
          <a:ea typeface="+mn-ea"/>
          <a:cs typeface="+mn-cs"/>
        </a:defRPr>
      </a:lvl2pPr>
      <a:lvl3pPr marL="1143000" indent="-228600" algn="l" rtl="0" eaLnBrk="1" fontAlgn="base" hangingPunct="1">
        <a:spcBef>
          <a:spcPct val="20000"/>
        </a:spcBef>
        <a:spcAft>
          <a:spcPct val="0"/>
        </a:spcAft>
        <a:buChar char="•"/>
        <a:defRPr sz="2400" kern="1200">
          <a:solidFill>
            <a:srgbClr val="03042B"/>
          </a:solidFill>
          <a:latin typeface="+mn-lt"/>
          <a:ea typeface="+mn-ea"/>
          <a:cs typeface="+mn-cs"/>
        </a:defRPr>
      </a:lvl3pPr>
      <a:lvl4pPr marL="1600200" indent="-228600" algn="l" rtl="0" eaLnBrk="1" fontAlgn="base" hangingPunct="1">
        <a:spcBef>
          <a:spcPct val="20000"/>
        </a:spcBef>
        <a:spcAft>
          <a:spcPct val="0"/>
        </a:spcAft>
        <a:buChar char="–"/>
        <a:defRPr sz="2000" kern="1200">
          <a:solidFill>
            <a:srgbClr val="03042B"/>
          </a:solidFill>
          <a:latin typeface="+mn-lt"/>
          <a:ea typeface="+mn-ea"/>
          <a:cs typeface="+mn-cs"/>
        </a:defRPr>
      </a:lvl4pPr>
      <a:lvl5pPr marL="2057400" indent="-228600" algn="l" rtl="0" eaLnBrk="1" fontAlgn="base" hangingPunct="1">
        <a:spcBef>
          <a:spcPct val="20000"/>
        </a:spcBef>
        <a:spcAft>
          <a:spcPct val="0"/>
        </a:spcAft>
        <a:buChar char="»"/>
        <a:defRPr sz="2000" kern="1200">
          <a:solidFill>
            <a:srgbClr val="03042B"/>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fldoe.org/bii/curriculum/ss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3962400" y="304800"/>
            <a:ext cx="50292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chemeClr val="tx1"/>
                </a:solidFill>
                <a:miter lim="800000"/>
                <a:headEnd/>
                <a:tailEnd/>
              </a14:hiddenLine>
            </a:ext>
          </a:extLst>
        </p:spPr>
        <p:txBody>
          <a:bodyPr anchor="ctr"/>
          <a:lst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mic Sans MS" pitchFamily="66" charset="0"/>
              </a:defRPr>
            </a:lvl2pPr>
            <a:lvl3pPr algn="ctr" rtl="0" eaLnBrk="0" fontAlgn="base" hangingPunct="0">
              <a:spcBef>
                <a:spcPct val="0"/>
              </a:spcBef>
              <a:spcAft>
                <a:spcPct val="0"/>
              </a:spcAft>
              <a:defRPr sz="4400">
                <a:solidFill>
                  <a:schemeClr val="tx1"/>
                </a:solidFill>
                <a:latin typeface="Comic Sans MS" pitchFamily="66" charset="0"/>
              </a:defRPr>
            </a:lvl3pPr>
            <a:lvl4pPr algn="ctr" rtl="0" eaLnBrk="0" fontAlgn="base" hangingPunct="0">
              <a:spcBef>
                <a:spcPct val="0"/>
              </a:spcBef>
              <a:spcAft>
                <a:spcPct val="0"/>
              </a:spcAft>
              <a:defRPr sz="4400">
                <a:solidFill>
                  <a:schemeClr val="tx1"/>
                </a:solidFill>
                <a:latin typeface="Comic Sans MS" pitchFamily="66" charset="0"/>
              </a:defRPr>
            </a:lvl4pPr>
            <a:lvl5pPr algn="ctr" rtl="0" eaLnBrk="0" fontAlgn="base" hangingPunct="0">
              <a:spcBef>
                <a:spcPct val="0"/>
              </a:spcBef>
              <a:spcAft>
                <a:spcPct val="0"/>
              </a:spcAft>
              <a:defRPr sz="4400">
                <a:solidFill>
                  <a:schemeClr val="tx1"/>
                </a:solidFill>
                <a:latin typeface="Comic Sans MS" pitchFamily="66" charset="0"/>
              </a:defRPr>
            </a:lvl5pPr>
            <a:lvl6pPr marL="457200" algn="ctr" rtl="0" fontAlgn="base">
              <a:spcBef>
                <a:spcPct val="0"/>
              </a:spcBef>
              <a:spcAft>
                <a:spcPct val="0"/>
              </a:spcAft>
              <a:defRPr sz="4400">
                <a:solidFill>
                  <a:schemeClr val="tx1"/>
                </a:solidFill>
                <a:latin typeface="Comic Sans MS" pitchFamily="66" charset="0"/>
              </a:defRPr>
            </a:lvl6pPr>
            <a:lvl7pPr marL="914400" algn="ctr" rtl="0" fontAlgn="base">
              <a:spcBef>
                <a:spcPct val="0"/>
              </a:spcBef>
              <a:spcAft>
                <a:spcPct val="0"/>
              </a:spcAft>
              <a:defRPr sz="4400">
                <a:solidFill>
                  <a:schemeClr val="tx1"/>
                </a:solidFill>
                <a:latin typeface="Comic Sans MS" pitchFamily="66" charset="0"/>
              </a:defRPr>
            </a:lvl7pPr>
            <a:lvl8pPr marL="1371600" algn="ctr" rtl="0" fontAlgn="base">
              <a:spcBef>
                <a:spcPct val="0"/>
              </a:spcBef>
              <a:spcAft>
                <a:spcPct val="0"/>
              </a:spcAft>
              <a:defRPr sz="4400">
                <a:solidFill>
                  <a:schemeClr val="tx1"/>
                </a:solidFill>
                <a:latin typeface="Comic Sans MS" pitchFamily="66" charset="0"/>
              </a:defRPr>
            </a:lvl8pPr>
            <a:lvl9pPr marL="1828800" algn="ctr" rtl="0" fontAlgn="base">
              <a:spcBef>
                <a:spcPct val="0"/>
              </a:spcBef>
              <a:spcAft>
                <a:spcPct val="0"/>
              </a:spcAft>
              <a:defRPr sz="4400">
                <a:solidFill>
                  <a:schemeClr val="tx1"/>
                </a:solidFill>
                <a:latin typeface="Comic Sans MS" pitchFamily="66" charset="0"/>
              </a:defRPr>
            </a:lvl9pPr>
          </a:lstStyle>
          <a:p>
            <a:pPr eaLnBrk="1" hangingPunct="1">
              <a:defRPr/>
            </a:pPr>
            <a:r>
              <a:rPr lang="en-US" kern="0">
                <a:solidFill>
                  <a:srgbClr val="703DFF"/>
                </a:solidFill>
                <a:effectLst>
                  <a:outerShdw blurRad="38100" dist="38100" dir="2700000" algn="tl">
                    <a:srgbClr val="C0C0C0"/>
                  </a:outerShdw>
                </a:effectLst>
                <a:latin typeface="Comic Sans MS"/>
              </a:rPr>
              <a:t>Title I Annual Parent Meeting</a:t>
            </a:r>
            <a:endParaRPr lang="en-US" kern="0" dirty="0">
              <a:solidFill>
                <a:srgbClr val="703DFF"/>
              </a:solidFill>
              <a:effectLst>
                <a:outerShdw blurRad="38100" dist="38100" dir="2700000" algn="tl">
                  <a:srgbClr val="C0C0C0"/>
                </a:outerShdw>
              </a:effectLst>
              <a:latin typeface="Comic Sans MS"/>
            </a:endParaRPr>
          </a:p>
        </p:txBody>
      </p:sp>
      <p:sp>
        <p:nvSpPr>
          <p:cNvPr id="6" name="Rectangle 3"/>
          <p:cNvSpPr txBox="1">
            <a:spLocks noChangeArrowheads="1"/>
          </p:cNvSpPr>
          <p:nvPr/>
        </p:nvSpPr>
        <p:spPr bwMode="auto">
          <a:xfrm>
            <a:off x="3276600" y="2895600"/>
            <a:ext cx="60960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chemeClr val="tx1"/>
                </a:solidFill>
                <a:miter lim="800000"/>
                <a:headEnd/>
                <a:tailEnd/>
              </a14:hiddenLine>
            </a:ext>
          </a:extLst>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eaLnBrk="1" hangingPunct="1">
              <a:buFontTx/>
              <a:buNone/>
              <a:defRPr/>
            </a:pPr>
            <a:r>
              <a:rPr lang="en-US" kern="0" dirty="0" smtClean="0">
                <a:solidFill>
                  <a:srgbClr val="FF0000"/>
                </a:solidFill>
                <a:effectLst>
                  <a:outerShdw blurRad="38100" dist="38100" dir="2700000" algn="tl">
                    <a:srgbClr val="C0C0C0"/>
                  </a:outerShdw>
                </a:effectLst>
                <a:latin typeface="Comic Sans MS"/>
              </a:rPr>
              <a:t>The One Room School House</a:t>
            </a:r>
            <a:endParaRPr lang="en-US" kern="0" dirty="0">
              <a:solidFill>
                <a:srgbClr val="FF0000"/>
              </a:solidFill>
              <a:effectLst>
                <a:outerShdw blurRad="38100" dist="38100" dir="2700000" algn="tl">
                  <a:srgbClr val="C0C0C0"/>
                </a:outerShdw>
              </a:effectLst>
              <a:latin typeface="Comic Sans MS"/>
            </a:endParaRPr>
          </a:p>
          <a:p>
            <a:pPr marL="0" indent="0" algn="ctr" eaLnBrk="1" hangingPunct="1">
              <a:buFontTx/>
              <a:buNone/>
              <a:defRPr/>
            </a:pPr>
            <a:r>
              <a:rPr lang="en-US" kern="0" dirty="0" smtClean="0">
                <a:solidFill>
                  <a:srgbClr val="FF0000"/>
                </a:solidFill>
                <a:effectLst>
                  <a:outerShdw blurRad="38100" dist="38100" dir="2700000" algn="tl">
                    <a:srgbClr val="C0C0C0"/>
                  </a:outerShdw>
                </a:effectLst>
                <a:latin typeface="Comic Sans MS"/>
              </a:rPr>
              <a:t>September 12</a:t>
            </a:r>
            <a:r>
              <a:rPr lang="en-US" kern="0" baseline="30000" dirty="0" smtClean="0">
                <a:solidFill>
                  <a:srgbClr val="FF0000"/>
                </a:solidFill>
                <a:effectLst>
                  <a:outerShdw blurRad="38100" dist="38100" dir="2700000" algn="tl">
                    <a:srgbClr val="C0C0C0"/>
                  </a:outerShdw>
                </a:effectLst>
                <a:latin typeface="Comic Sans MS"/>
              </a:rPr>
              <a:t>th</a:t>
            </a:r>
            <a:r>
              <a:rPr lang="en-US" kern="0" dirty="0" smtClean="0">
                <a:solidFill>
                  <a:srgbClr val="FF0000"/>
                </a:solidFill>
                <a:effectLst>
                  <a:outerShdw blurRad="38100" dist="38100" dir="2700000" algn="tl">
                    <a:srgbClr val="C0C0C0"/>
                  </a:outerShdw>
                </a:effectLst>
                <a:latin typeface="Comic Sans MS"/>
              </a:rPr>
              <a:t>, 2018</a:t>
            </a:r>
            <a:endParaRPr lang="en-US" kern="0" dirty="0">
              <a:solidFill>
                <a:srgbClr val="FF0000"/>
              </a:solidFill>
              <a:effectLst>
                <a:outerShdw blurRad="38100" dist="38100" dir="2700000" algn="tl">
                  <a:srgbClr val="C0C0C0"/>
                </a:outerShdw>
              </a:effectLst>
              <a:latin typeface="Comic Sans MS"/>
            </a:endParaRPr>
          </a:p>
          <a:p>
            <a:pPr marL="0" indent="0" algn="ctr" eaLnBrk="1" hangingPunct="1">
              <a:buFontTx/>
              <a:buNone/>
              <a:defRPr/>
            </a:pPr>
            <a:r>
              <a:rPr lang="en-US" kern="0" dirty="0" smtClean="0">
                <a:solidFill>
                  <a:srgbClr val="FF0000"/>
                </a:solidFill>
                <a:effectLst>
                  <a:outerShdw blurRad="38100" dist="38100" dir="2700000" algn="tl">
                    <a:srgbClr val="C0C0C0"/>
                  </a:outerShdw>
                </a:effectLst>
                <a:latin typeface="Comic Sans MS"/>
              </a:rPr>
              <a:t>Ms. Sarah Sonberg</a:t>
            </a:r>
            <a:endParaRPr lang="en-US" kern="0" dirty="0">
              <a:solidFill>
                <a:srgbClr val="FF0000"/>
              </a:solidFill>
              <a:effectLst>
                <a:outerShdw blurRad="38100" dist="38100" dir="2700000" algn="tl">
                  <a:srgbClr val="C0C0C0"/>
                </a:outerShdw>
              </a:effectLst>
              <a:latin typeface="Comic Sans M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0" y="381000"/>
            <a:ext cx="9144000" cy="1066800"/>
          </a:xfrm>
        </p:spPr>
        <p:txBody>
          <a:bodyPr/>
          <a:lstStyle/>
          <a:p>
            <a:pPr algn="l">
              <a:defRPr/>
            </a:pPr>
            <a:r>
              <a:rPr lang="en-US" altLang="en-US" sz="4800" b="1" dirty="0">
                <a:solidFill>
                  <a:schemeClr val="tx1">
                    <a:lumMod val="75000"/>
                    <a:lumOff val="25000"/>
                  </a:schemeClr>
                </a:solidFill>
                <a:latin typeface="Calibri Light" panose="020F0302020204030204" pitchFamily="34" charset="0"/>
              </a:rPr>
              <a:t>Measuring Student Success</a:t>
            </a:r>
            <a:endParaRPr lang="en-US" altLang="en-US" sz="4800" b="1" dirty="0">
              <a:latin typeface="Calibri Light" panose="020F0302020204030204" pitchFamily="34" charset="0"/>
              <a:ea typeface="Arial" charset="0"/>
              <a:cs typeface="Arial" charset="0"/>
            </a:endParaRPr>
          </a:p>
        </p:txBody>
      </p:sp>
      <p:sp>
        <p:nvSpPr>
          <p:cNvPr id="23555" name="Rectangle 5"/>
          <p:cNvSpPr txBox="1">
            <a:spLocks noChangeArrowheads="1"/>
          </p:cNvSpPr>
          <p:nvPr/>
        </p:nvSpPr>
        <p:spPr bwMode="auto">
          <a:xfrm>
            <a:off x="228600" y="1752600"/>
            <a:ext cx="8610600" cy="4648200"/>
          </a:xfrm>
          <a:prstGeom prst="rect">
            <a:avLst/>
          </a:prstGeom>
          <a:noFill/>
          <a:ln w="285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spcBef>
                <a:spcPct val="20000"/>
              </a:spcBef>
              <a:buChar char="•"/>
              <a:defRPr sz="3200">
                <a:solidFill>
                  <a:srgbClr val="03042B"/>
                </a:solidFill>
                <a:latin typeface="Trebuchet MS" charset="0"/>
              </a:defRPr>
            </a:lvl1pPr>
            <a:lvl2pPr marL="742950" indent="-285750">
              <a:spcBef>
                <a:spcPct val="20000"/>
              </a:spcBef>
              <a:buChar char="–"/>
              <a:defRPr sz="2800">
                <a:solidFill>
                  <a:srgbClr val="03042B"/>
                </a:solidFill>
                <a:latin typeface="Trebuchet MS" charset="0"/>
              </a:defRPr>
            </a:lvl2pPr>
            <a:lvl3pPr marL="1143000" indent="-228600">
              <a:spcBef>
                <a:spcPct val="20000"/>
              </a:spcBef>
              <a:buChar char="•"/>
              <a:defRPr sz="2400">
                <a:solidFill>
                  <a:srgbClr val="03042B"/>
                </a:solidFill>
                <a:latin typeface="Trebuchet MS" charset="0"/>
              </a:defRPr>
            </a:lvl3pPr>
            <a:lvl4pPr marL="1600200" indent="-228600">
              <a:spcBef>
                <a:spcPct val="20000"/>
              </a:spcBef>
              <a:buChar char="–"/>
              <a:defRPr sz="2000">
                <a:solidFill>
                  <a:srgbClr val="03042B"/>
                </a:solidFill>
                <a:latin typeface="Trebuchet MS" charset="0"/>
              </a:defRPr>
            </a:lvl4pPr>
            <a:lvl5pPr marL="2057400" indent="-228600">
              <a:spcBef>
                <a:spcPct val="20000"/>
              </a:spcBef>
              <a:buChar char="»"/>
              <a:defRPr sz="2000">
                <a:solidFill>
                  <a:srgbClr val="03042B"/>
                </a:solidFill>
                <a:latin typeface="Trebuchet MS" charset="0"/>
              </a:defRPr>
            </a:lvl5pPr>
            <a:lvl6pPr marL="2514600" indent="-228600" eaLnBrk="0" fontAlgn="base" hangingPunct="0">
              <a:spcBef>
                <a:spcPct val="20000"/>
              </a:spcBef>
              <a:spcAft>
                <a:spcPct val="0"/>
              </a:spcAft>
              <a:buChar char="»"/>
              <a:defRPr sz="2000">
                <a:solidFill>
                  <a:srgbClr val="03042B"/>
                </a:solidFill>
                <a:latin typeface="Trebuchet MS" charset="0"/>
              </a:defRPr>
            </a:lvl6pPr>
            <a:lvl7pPr marL="2971800" indent="-228600" eaLnBrk="0" fontAlgn="base" hangingPunct="0">
              <a:spcBef>
                <a:spcPct val="20000"/>
              </a:spcBef>
              <a:spcAft>
                <a:spcPct val="0"/>
              </a:spcAft>
              <a:buChar char="»"/>
              <a:defRPr sz="2000">
                <a:solidFill>
                  <a:srgbClr val="03042B"/>
                </a:solidFill>
                <a:latin typeface="Trebuchet MS" charset="0"/>
              </a:defRPr>
            </a:lvl7pPr>
            <a:lvl8pPr marL="3429000" indent="-228600" eaLnBrk="0" fontAlgn="base" hangingPunct="0">
              <a:spcBef>
                <a:spcPct val="20000"/>
              </a:spcBef>
              <a:spcAft>
                <a:spcPct val="0"/>
              </a:spcAft>
              <a:buChar char="»"/>
              <a:defRPr sz="2000">
                <a:solidFill>
                  <a:srgbClr val="03042B"/>
                </a:solidFill>
                <a:latin typeface="Trebuchet MS" charset="0"/>
              </a:defRPr>
            </a:lvl8pPr>
            <a:lvl9pPr marL="3886200" indent="-228600" eaLnBrk="0" fontAlgn="base" hangingPunct="0">
              <a:spcBef>
                <a:spcPct val="20000"/>
              </a:spcBef>
              <a:spcAft>
                <a:spcPct val="0"/>
              </a:spcAft>
              <a:buChar char="»"/>
              <a:defRPr sz="2000">
                <a:solidFill>
                  <a:srgbClr val="03042B"/>
                </a:solidFill>
                <a:latin typeface="Trebuchet MS" charset="0"/>
              </a:defRPr>
            </a:lvl9pPr>
          </a:lstStyle>
          <a:p>
            <a:pPr marL="0" indent="0" eaLnBrk="1" hangingPunct="1">
              <a:buClr>
                <a:schemeClr val="tx2"/>
              </a:buClr>
              <a:buNone/>
            </a:pPr>
            <a:r>
              <a:rPr lang="en-US" altLang="en-US" sz="2400" dirty="0">
                <a:solidFill>
                  <a:schemeClr val="tx1"/>
                </a:solidFill>
              </a:rPr>
              <a:t>Quarterly District-wide assessments intended to measure mastery of material and aligned with standards and benchmarks taught during each quarter will be given in the following areas: </a:t>
            </a:r>
            <a:endParaRPr lang="en-US" altLang="en-US" sz="2400" dirty="0" smtClean="0">
              <a:solidFill>
                <a:schemeClr val="tx1"/>
              </a:solidFill>
            </a:endParaRPr>
          </a:p>
          <a:p>
            <a:pPr marL="303213" lvl="1" indent="0" eaLnBrk="1" hangingPunct="1">
              <a:lnSpc>
                <a:spcPct val="150000"/>
              </a:lnSpc>
              <a:buClr>
                <a:schemeClr val="tx2"/>
              </a:buClr>
              <a:buNone/>
            </a:pPr>
            <a:r>
              <a:rPr lang="en-US" altLang="en-US" sz="2000" dirty="0" smtClean="0">
                <a:solidFill>
                  <a:schemeClr val="tx1"/>
                </a:solidFill>
              </a:rPr>
              <a:t>English </a:t>
            </a:r>
            <a:r>
              <a:rPr lang="en-US" altLang="en-US" sz="2000" dirty="0">
                <a:solidFill>
                  <a:schemeClr val="tx1"/>
                </a:solidFill>
              </a:rPr>
              <a:t>Language Arts: grades </a:t>
            </a:r>
            <a:r>
              <a:rPr lang="en-US" altLang="en-US" sz="2000" dirty="0" smtClean="0">
                <a:solidFill>
                  <a:schemeClr val="tx1"/>
                </a:solidFill>
              </a:rPr>
              <a:t>K-6</a:t>
            </a:r>
            <a:r>
              <a:rPr lang="en-US" altLang="en-US" sz="2000" dirty="0">
                <a:solidFill>
                  <a:schemeClr val="tx1"/>
                </a:solidFill>
              </a:rPr>
              <a:t>	</a:t>
            </a:r>
            <a:endParaRPr lang="en-US" altLang="en-US" sz="2000" dirty="0" smtClean="0">
              <a:solidFill>
                <a:schemeClr val="tx1"/>
              </a:solidFill>
            </a:endParaRPr>
          </a:p>
          <a:p>
            <a:pPr marL="303213" lvl="1" indent="0" eaLnBrk="1" hangingPunct="1">
              <a:lnSpc>
                <a:spcPct val="150000"/>
              </a:lnSpc>
              <a:buClr>
                <a:schemeClr val="tx2"/>
              </a:buClr>
              <a:buNone/>
            </a:pPr>
            <a:r>
              <a:rPr lang="en-US" altLang="en-US" sz="2000" dirty="0">
                <a:solidFill>
                  <a:schemeClr val="tx1"/>
                </a:solidFill>
              </a:rPr>
              <a:t>	</a:t>
            </a:r>
            <a:endParaRPr lang="en-US" altLang="en-US" sz="2000" dirty="0" smtClean="0">
              <a:solidFill>
                <a:schemeClr val="tx1"/>
              </a:solidFill>
            </a:endParaRPr>
          </a:p>
          <a:p>
            <a:pPr marL="303213" lvl="1" indent="0" eaLnBrk="1" hangingPunct="1">
              <a:lnSpc>
                <a:spcPct val="150000"/>
              </a:lnSpc>
              <a:buClr>
                <a:schemeClr val="tx2"/>
              </a:buClr>
              <a:buNone/>
            </a:pPr>
            <a:r>
              <a:rPr lang="en-US" altLang="en-US" sz="2000" dirty="0" smtClean="0">
                <a:solidFill>
                  <a:schemeClr val="tx1"/>
                </a:solidFill>
              </a:rPr>
              <a:t>Science: grades 3-6</a:t>
            </a:r>
          </a:p>
          <a:p>
            <a:pPr marL="303213" lvl="1" indent="0" eaLnBrk="1" hangingPunct="1">
              <a:lnSpc>
                <a:spcPct val="150000"/>
              </a:lnSpc>
              <a:buClr>
                <a:schemeClr val="tx2"/>
              </a:buClr>
              <a:buNone/>
            </a:pPr>
            <a:endParaRPr lang="en-US" altLang="en-US" sz="2000" dirty="0" smtClean="0">
              <a:solidFill>
                <a:schemeClr val="tx1"/>
              </a:solidFill>
            </a:endParaRPr>
          </a:p>
          <a:p>
            <a:pPr marL="303213" lvl="1" indent="0" eaLnBrk="1" hangingPunct="1">
              <a:lnSpc>
                <a:spcPct val="150000"/>
              </a:lnSpc>
              <a:buClr>
                <a:schemeClr val="tx2"/>
              </a:buClr>
              <a:buNone/>
            </a:pPr>
            <a:r>
              <a:rPr lang="en-US" altLang="en-US" sz="2000" dirty="0" smtClean="0">
                <a:solidFill>
                  <a:schemeClr val="tx1"/>
                </a:solidFill>
              </a:rPr>
              <a:t>Math: grades K-6				</a:t>
            </a:r>
          </a:p>
          <a:p>
            <a:pPr marL="342900" marR="0" lvl="0" indent="-342900" algn="just" defTabSz="914400" eaLnBrk="1" fontAlgn="auto" latinLnBrk="0" hangingPunct="1">
              <a:lnSpc>
                <a:spcPct val="90000"/>
              </a:lnSpc>
              <a:spcBef>
                <a:spcPct val="20000"/>
              </a:spcBef>
              <a:spcAft>
                <a:spcPts val="0"/>
              </a:spcAft>
              <a:buClrTx/>
              <a:buSzTx/>
              <a:buFontTx/>
              <a:buChar char="•"/>
              <a:tabLst/>
              <a:defRPr/>
            </a:pPr>
            <a:endParaRPr kumimoji="0" lang="en-US" altLang="en-US" sz="1000" b="0" i="0" u="none" strike="noStrike" kern="0" cap="none" spc="0" normalizeH="0" baseline="0" noProof="0" dirty="0">
              <a:ln>
                <a:noFill/>
              </a:ln>
              <a:solidFill>
                <a:srgbClr val="000000"/>
              </a:solidFill>
              <a:effectLst/>
              <a:uLnTx/>
              <a:uFillTx/>
              <a:latin typeface="Arial" charset="0"/>
              <a:ea typeface="Arial" charset="0"/>
              <a:cs typeface="Arial" charset="0"/>
            </a:endParaRPr>
          </a:p>
        </p:txBody>
      </p:sp>
    </p:spTree>
    <p:extLst>
      <p:ext uri="{BB962C8B-B14F-4D97-AF65-F5344CB8AC3E}">
        <p14:creationId xmlns:p14="http://schemas.microsoft.com/office/powerpoint/2010/main" val="12762169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8575" y="228600"/>
            <a:ext cx="9144000" cy="1066800"/>
          </a:xfrm>
        </p:spPr>
        <p:txBody>
          <a:bodyPr/>
          <a:lstStyle/>
          <a:p>
            <a:pPr algn="l">
              <a:defRPr/>
            </a:pPr>
            <a:r>
              <a:rPr lang="en-US" altLang="en-US" sz="4800" b="1" dirty="0">
                <a:solidFill>
                  <a:schemeClr val="tx1">
                    <a:lumMod val="75000"/>
                    <a:lumOff val="25000"/>
                  </a:schemeClr>
                </a:solidFill>
                <a:latin typeface="Calibri Light" panose="020F0302020204030204" pitchFamily="34" charset="0"/>
              </a:rPr>
              <a:t>Florida Standards Assessment (FSA) Grades 3-11</a:t>
            </a:r>
            <a:endParaRPr lang="en-US" altLang="en-US" sz="4800" dirty="0">
              <a:latin typeface="Calibri Light" panose="020F0302020204030204" pitchFamily="34" charset="0"/>
              <a:ea typeface="Arial" charset="0"/>
              <a:cs typeface="Arial" charset="0"/>
            </a:endParaRPr>
          </a:p>
        </p:txBody>
      </p:sp>
      <p:sp>
        <p:nvSpPr>
          <p:cNvPr id="24579" name="Rectangle 5"/>
          <p:cNvSpPr txBox="1">
            <a:spLocks noChangeArrowheads="1"/>
          </p:cNvSpPr>
          <p:nvPr/>
        </p:nvSpPr>
        <p:spPr bwMode="auto">
          <a:xfrm>
            <a:off x="457200" y="1524000"/>
            <a:ext cx="8153400" cy="4953000"/>
          </a:xfrm>
          <a:prstGeom prst="rect">
            <a:avLst/>
          </a:prstGeom>
          <a:noFill/>
          <a:ln w="285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rgbClr val="03042B"/>
                </a:solidFill>
                <a:latin typeface="Trebuchet MS" charset="0"/>
              </a:defRPr>
            </a:lvl1pPr>
            <a:lvl2pPr marL="742950" indent="-285750">
              <a:spcBef>
                <a:spcPct val="20000"/>
              </a:spcBef>
              <a:buChar char="–"/>
              <a:defRPr sz="2800">
                <a:solidFill>
                  <a:srgbClr val="03042B"/>
                </a:solidFill>
                <a:latin typeface="Trebuchet MS" charset="0"/>
              </a:defRPr>
            </a:lvl2pPr>
            <a:lvl3pPr marL="1143000" indent="-228600">
              <a:spcBef>
                <a:spcPct val="20000"/>
              </a:spcBef>
              <a:buChar char="•"/>
              <a:defRPr sz="2400">
                <a:solidFill>
                  <a:srgbClr val="03042B"/>
                </a:solidFill>
                <a:latin typeface="Trebuchet MS" charset="0"/>
              </a:defRPr>
            </a:lvl3pPr>
            <a:lvl4pPr marL="1600200" indent="-228600">
              <a:spcBef>
                <a:spcPct val="20000"/>
              </a:spcBef>
              <a:buChar char="–"/>
              <a:defRPr sz="2000">
                <a:solidFill>
                  <a:srgbClr val="03042B"/>
                </a:solidFill>
                <a:latin typeface="Trebuchet MS" charset="0"/>
              </a:defRPr>
            </a:lvl4pPr>
            <a:lvl5pPr marL="2057400" indent="-228600">
              <a:spcBef>
                <a:spcPct val="20000"/>
              </a:spcBef>
              <a:buChar char="»"/>
              <a:defRPr sz="2000">
                <a:solidFill>
                  <a:srgbClr val="03042B"/>
                </a:solidFill>
                <a:latin typeface="Trebuchet MS" charset="0"/>
              </a:defRPr>
            </a:lvl5pPr>
            <a:lvl6pPr marL="2514600" indent="-228600" eaLnBrk="0" fontAlgn="base" hangingPunct="0">
              <a:spcBef>
                <a:spcPct val="20000"/>
              </a:spcBef>
              <a:spcAft>
                <a:spcPct val="0"/>
              </a:spcAft>
              <a:buChar char="»"/>
              <a:defRPr sz="2000">
                <a:solidFill>
                  <a:srgbClr val="03042B"/>
                </a:solidFill>
                <a:latin typeface="Trebuchet MS" charset="0"/>
              </a:defRPr>
            </a:lvl6pPr>
            <a:lvl7pPr marL="2971800" indent="-228600" eaLnBrk="0" fontAlgn="base" hangingPunct="0">
              <a:spcBef>
                <a:spcPct val="20000"/>
              </a:spcBef>
              <a:spcAft>
                <a:spcPct val="0"/>
              </a:spcAft>
              <a:buChar char="»"/>
              <a:defRPr sz="2000">
                <a:solidFill>
                  <a:srgbClr val="03042B"/>
                </a:solidFill>
                <a:latin typeface="Trebuchet MS" charset="0"/>
              </a:defRPr>
            </a:lvl7pPr>
            <a:lvl8pPr marL="3429000" indent="-228600" eaLnBrk="0" fontAlgn="base" hangingPunct="0">
              <a:spcBef>
                <a:spcPct val="20000"/>
              </a:spcBef>
              <a:spcAft>
                <a:spcPct val="0"/>
              </a:spcAft>
              <a:buChar char="»"/>
              <a:defRPr sz="2000">
                <a:solidFill>
                  <a:srgbClr val="03042B"/>
                </a:solidFill>
                <a:latin typeface="Trebuchet MS" charset="0"/>
              </a:defRPr>
            </a:lvl8pPr>
            <a:lvl9pPr marL="3886200" indent="-228600" eaLnBrk="0" fontAlgn="base" hangingPunct="0">
              <a:spcBef>
                <a:spcPct val="20000"/>
              </a:spcBef>
              <a:spcAft>
                <a:spcPct val="0"/>
              </a:spcAft>
              <a:buChar char="»"/>
              <a:defRPr sz="2000">
                <a:solidFill>
                  <a:srgbClr val="03042B"/>
                </a:solidFill>
                <a:latin typeface="Trebuchet MS" charset="0"/>
              </a:defRPr>
            </a:lvl9pPr>
          </a:lstStyle>
          <a:p>
            <a:pPr marL="91440" indent="-91440" eaLnBrk="1" fontAlgn="auto" hangingPunct="1">
              <a:defRPr/>
            </a:pPr>
            <a:r>
              <a:rPr lang="en-US" altLang="en-US" sz="2800" dirty="0">
                <a:solidFill>
                  <a:schemeClr val="tx1">
                    <a:lumMod val="75000"/>
                    <a:lumOff val="25000"/>
                  </a:schemeClr>
                </a:solidFill>
              </a:rPr>
              <a:t>Students are tested on:</a:t>
            </a:r>
          </a:p>
          <a:p>
            <a:pPr marL="91440" indent="-91440" eaLnBrk="1" fontAlgn="auto" hangingPunct="1">
              <a:defRPr/>
            </a:pPr>
            <a:endParaRPr lang="en-US" altLang="en-US" sz="800" dirty="0">
              <a:solidFill>
                <a:schemeClr val="tx1">
                  <a:lumMod val="75000"/>
                  <a:lumOff val="25000"/>
                </a:schemeClr>
              </a:solidFill>
            </a:endParaRPr>
          </a:p>
          <a:p>
            <a:pPr marL="658368" lvl="1" indent="-457200" eaLnBrk="1" fontAlgn="auto" hangingPunct="1">
              <a:buFont typeface="Wingdings" panose="05000000000000000000" pitchFamily="2" charset="2"/>
              <a:buChar char="v"/>
              <a:defRPr/>
            </a:pPr>
            <a:r>
              <a:rPr lang="en-US" altLang="en-US" dirty="0">
                <a:solidFill>
                  <a:schemeClr val="tx1">
                    <a:lumMod val="75000"/>
                    <a:lumOff val="25000"/>
                  </a:schemeClr>
                </a:solidFill>
              </a:rPr>
              <a:t>FSA English Language Arts / Writing Component: grades 4 - 11</a:t>
            </a:r>
          </a:p>
          <a:p>
            <a:pPr marL="658368" lvl="1" indent="-457200" eaLnBrk="1" fontAlgn="auto" hangingPunct="1">
              <a:buFont typeface="Wingdings" panose="05000000000000000000" pitchFamily="2" charset="2"/>
              <a:buChar char="v"/>
              <a:defRPr/>
            </a:pPr>
            <a:r>
              <a:rPr lang="en-US" altLang="en-US" dirty="0">
                <a:solidFill>
                  <a:schemeClr val="tx1">
                    <a:lumMod val="75000"/>
                    <a:lumOff val="25000"/>
                  </a:schemeClr>
                </a:solidFill>
              </a:rPr>
              <a:t>FSA English Language Arts: grades 3-11</a:t>
            </a:r>
          </a:p>
          <a:p>
            <a:pPr marL="658368" lvl="1" indent="-457200" eaLnBrk="1" fontAlgn="auto" hangingPunct="1">
              <a:buFont typeface="Wingdings" panose="05000000000000000000" pitchFamily="2" charset="2"/>
              <a:buChar char="v"/>
              <a:defRPr/>
            </a:pPr>
            <a:r>
              <a:rPr lang="en-US" altLang="en-US" dirty="0">
                <a:solidFill>
                  <a:schemeClr val="tx1">
                    <a:lumMod val="75000"/>
                    <a:lumOff val="25000"/>
                  </a:schemeClr>
                </a:solidFill>
              </a:rPr>
              <a:t>FSA Mathematics Grade 3-11</a:t>
            </a:r>
          </a:p>
          <a:p>
            <a:pPr marL="658368" lvl="1" indent="-457200" eaLnBrk="1" fontAlgn="auto" hangingPunct="1">
              <a:buFont typeface="Wingdings" panose="05000000000000000000" pitchFamily="2" charset="2"/>
              <a:buChar char="v"/>
              <a:defRPr/>
            </a:pPr>
            <a:r>
              <a:rPr lang="en-US" altLang="en-US" dirty="0">
                <a:solidFill>
                  <a:schemeClr val="tx1">
                    <a:lumMod val="75000"/>
                    <a:lumOff val="25000"/>
                  </a:schemeClr>
                </a:solidFill>
              </a:rPr>
              <a:t>NGSS Science  Grades 5 and 8. </a:t>
            </a:r>
          </a:p>
          <a:p>
            <a:pPr marL="201168" lvl="1" indent="0" eaLnBrk="1" fontAlgn="auto" hangingPunct="1">
              <a:buFont typeface="Calibri" panose="020F0502020204030204" pitchFamily="34" charset="0"/>
              <a:buNone/>
              <a:defRPr/>
            </a:pPr>
            <a:endParaRPr lang="en-US" altLang="en-US" dirty="0">
              <a:solidFill>
                <a:schemeClr val="tx1">
                  <a:lumMod val="75000"/>
                  <a:lumOff val="25000"/>
                </a:schemeClr>
              </a:solidFill>
            </a:endParaRPr>
          </a:p>
          <a:p>
            <a:pPr marL="201168" lvl="1" indent="0" eaLnBrk="1" fontAlgn="auto" hangingPunct="1">
              <a:buFont typeface="Calibri" panose="020F0502020204030204" pitchFamily="34" charset="0"/>
              <a:buNone/>
              <a:defRPr/>
            </a:pPr>
            <a:r>
              <a:rPr lang="en-US" altLang="en-US" dirty="0">
                <a:solidFill>
                  <a:schemeClr val="tx1">
                    <a:lumMod val="75000"/>
                    <a:lumOff val="25000"/>
                  </a:schemeClr>
                </a:solidFill>
              </a:rPr>
              <a:t>Secondary student will take End-of-Course            (EOC) assessments as applicable.</a:t>
            </a:r>
          </a:p>
          <a:p>
            <a:pPr algn="ctr" eaLnBrk="1" hangingPunct="1">
              <a:lnSpc>
                <a:spcPct val="90000"/>
              </a:lnSpc>
              <a:buFontTx/>
              <a:buNone/>
            </a:pPr>
            <a:r>
              <a:rPr lang="en-US" altLang="en-US" sz="2200" i="1" dirty="0" smtClean="0">
                <a:solidFill>
                  <a:srgbClr val="000000"/>
                </a:solidFill>
                <a:latin typeface="Arial" charset="0"/>
                <a:ea typeface="Arial" charset="0"/>
                <a:cs typeface="Arial" charset="0"/>
              </a:rPr>
              <a:t> </a:t>
            </a:r>
            <a:endParaRPr lang="en-US" altLang="en-US" sz="2200" i="1" dirty="0">
              <a:solidFill>
                <a:srgbClr val="000000"/>
              </a:solidFill>
              <a:latin typeface="Arial" charset="0"/>
              <a:ea typeface="Arial" charset="0"/>
              <a:cs typeface="Arial"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0" y="609600"/>
            <a:ext cx="9144000" cy="1066800"/>
          </a:xfrm>
        </p:spPr>
        <p:txBody>
          <a:bodyPr/>
          <a:lstStyle/>
          <a:p>
            <a:pPr algn="l">
              <a:defRPr/>
            </a:pPr>
            <a:r>
              <a:rPr lang="en-US" altLang="en-US" sz="4800" b="1" dirty="0">
                <a:solidFill>
                  <a:schemeClr val="tx1">
                    <a:lumMod val="75000"/>
                    <a:lumOff val="25000"/>
                  </a:schemeClr>
                </a:solidFill>
                <a:latin typeface="Calibri Light" panose="020F0302020204030204" pitchFamily="34" charset="0"/>
              </a:rPr>
              <a:t>Working together! </a:t>
            </a:r>
            <a:endParaRPr lang="en-US" altLang="en-US" sz="4800" b="1" dirty="0">
              <a:latin typeface="Calibri Light" panose="020F0302020204030204" pitchFamily="34" charset="0"/>
              <a:ea typeface="Arial" charset="0"/>
              <a:cs typeface="Arial" charset="0"/>
            </a:endParaRPr>
          </a:p>
        </p:txBody>
      </p:sp>
      <p:sp>
        <p:nvSpPr>
          <p:cNvPr id="28675" name="Rectangle 5"/>
          <p:cNvSpPr txBox="1">
            <a:spLocks noChangeArrowheads="1"/>
          </p:cNvSpPr>
          <p:nvPr/>
        </p:nvSpPr>
        <p:spPr bwMode="auto">
          <a:xfrm>
            <a:off x="304800" y="1676400"/>
            <a:ext cx="8610600" cy="4953000"/>
          </a:xfrm>
          <a:prstGeom prst="rect">
            <a:avLst/>
          </a:prstGeom>
          <a:noFill/>
          <a:ln w="285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spcBef>
                <a:spcPct val="20000"/>
              </a:spcBef>
              <a:buChar char="•"/>
              <a:defRPr sz="3200">
                <a:solidFill>
                  <a:srgbClr val="03042B"/>
                </a:solidFill>
                <a:latin typeface="Trebuchet MS" charset="0"/>
              </a:defRPr>
            </a:lvl1pPr>
            <a:lvl2pPr marL="742950" indent="-285750">
              <a:spcBef>
                <a:spcPct val="20000"/>
              </a:spcBef>
              <a:buChar char="–"/>
              <a:defRPr sz="2800">
                <a:solidFill>
                  <a:srgbClr val="03042B"/>
                </a:solidFill>
                <a:latin typeface="Trebuchet MS" charset="0"/>
              </a:defRPr>
            </a:lvl2pPr>
            <a:lvl3pPr marL="1143000" indent="-228600">
              <a:spcBef>
                <a:spcPct val="20000"/>
              </a:spcBef>
              <a:buChar char="•"/>
              <a:defRPr sz="2400">
                <a:solidFill>
                  <a:srgbClr val="03042B"/>
                </a:solidFill>
                <a:latin typeface="Trebuchet MS" charset="0"/>
              </a:defRPr>
            </a:lvl3pPr>
            <a:lvl4pPr marL="1600200" indent="-228600">
              <a:spcBef>
                <a:spcPct val="20000"/>
              </a:spcBef>
              <a:buChar char="–"/>
              <a:defRPr sz="2000">
                <a:solidFill>
                  <a:srgbClr val="03042B"/>
                </a:solidFill>
                <a:latin typeface="Trebuchet MS" charset="0"/>
              </a:defRPr>
            </a:lvl4pPr>
            <a:lvl5pPr marL="2057400" indent="-228600">
              <a:spcBef>
                <a:spcPct val="20000"/>
              </a:spcBef>
              <a:buChar char="»"/>
              <a:defRPr sz="2000">
                <a:solidFill>
                  <a:srgbClr val="03042B"/>
                </a:solidFill>
                <a:latin typeface="Trebuchet MS" charset="0"/>
              </a:defRPr>
            </a:lvl5pPr>
            <a:lvl6pPr marL="2514600" indent="-228600" eaLnBrk="0" fontAlgn="base" hangingPunct="0">
              <a:spcBef>
                <a:spcPct val="20000"/>
              </a:spcBef>
              <a:spcAft>
                <a:spcPct val="0"/>
              </a:spcAft>
              <a:buChar char="»"/>
              <a:defRPr sz="2000">
                <a:solidFill>
                  <a:srgbClr val="03042B"/>
                </a:solidFill>
                <a:latin typeface="Trebuchet MS" charset="0"/>
              </a:defRPr>
            </a:lvl6pPr>
            <a:lvl7pPr marL="2971800" indent="-228600" eaLnBrk="0" fontAlgn="base" hangingPunct="0">
              <a:spcBef>
                <a:spcPct val="20000"/>
              </a:spcBef>
              <a:spcAft>
                <a:spcPct val="0"/>
              </a:spcAft>
              <a:buChar char="»"/>
              <a:defRPr sz="2000">
                <a:solidFill>
                  <a:srgbClr val="03042B"/>
                </a:solidFill>
                <a:latin typeface="Trebuchet MS" charset="0"/>
              </a:defRPr>
            </a:lvl7pPr>
            <a:lvl8pPr marL="3429000" indent="-228600" eaLnBrk="0" fontAlgn="base" hangingPunct="0">
              <a:spcBef>
                <a:spcPct val="20000"/>
              </a:spcBef>
              <a:spcAft>
                <a:spcPct val="0"/>
              </a:spcAft>
              <a:buChar char="»"/>
              <a:defRPr sz="2000">
                <a:solidFill>
                  <a:srgbClr val="03042B"/>
                </a:solidFill>
                <a:latin typeface="Trebuchet MS" charset="0"/>
              </a:defRPr>
            </a:lvl8pPr>
            <a:lvl9pPr marL="3886200" indent="-228600" eaLnBrk="0" fontAlgn="base" hangingPunct="0">
              <a:spcBef>
                <a:spcPct val="20000"/>
              </a:spcBef>
              <a:spcAft>
                <a:spcPct val="0"/>
              </a:spcAft>
              <a:buChar char="»"/>
              <a:defRPr sz="2000">
                <a:solidFill>
                  <a:srgbClr val="03042B"/>
                </a:solidFill>
                <a:latin typeface="Trebuchet MS" charset="0"/>
              </a:defRPr>
            </a:lvl9pPr>
          </a:lstStyle>
          <a:p>
            <a:pPr marL="274320" indent="-274320" eaLnBrk="1" fontAlgn="auto" hangingPunct="1">
              <a:spcAft>
                <a:spcPts val="0"/>
              </a:spcAft>
              <a:buClr>
                <a:schemeClr val="tx2"/>
              </a:buClr>
              <a:defRPr/>
            </a:pPr>
            <a:endParaRPr lang="en-US" sz="2000" dirty="0" smtClean="0">
              <a:solidFill>
                <a:schemeClr val="tx1"/>
              </a:solidFill>
            </a:endParaRPr>
          </a:p>
          <a:p>
            <a:pPr marL="274320" indent="-274320" eaLnBrk="1" fontAlgn="auto" hangingPunct="1">
              <a:spcAft>
                <a:spcPts val="0"/>
              </a:spcAft>
              <a:buClr>
                <a:schemeClr val="tx2"/>
              </a:buClr>
              <a:defRPr/>
            </a:pPr>
            <a:r>
              <a:rPr lang="en-US" sz="2000" dirty="0" smtClean="0">
                <a:solidFill>
                  <a:schemeClr val="tx1"/>
                </a:solidFill>
              </a:rPr>
              <a:t>The ESSA law </a:t>
            </a:r>
            <a:r>
              <a:rPr lang="en-US" sz="2000" dirty="0">
                <a:solidFill>
                  <a:schemeClr val="tx1"/>
                </a:solidFill>
              </a:rPr>
              <a:t>requires that all Title I schools and families work together.  </a:t>
            </a:r>
          </a:p>
          <a:p>
            <a:pPr marL="274320" indent="-274320" eaLnBrk="1" fontAlgn="auto" hangingPunct="1">
              <a:spcAft>
                <a:spcPts val="0"/>
              </a:spcAft>
              <a:buClr>
                <a:schemeClr val="tx2"/>
              </a:buClr>
              <a:defRPr/>
            </a:pPr>
            <a:r>
              <a:rPr lang="en-US" sz="2000" dirty="0">
                <a:solidFill>
                  <a:schemeClr val="tx1"/>
                </a:solidFill>
              </a:rPr>
              <a:t>How we work together is listed in our Beginning of School Packet:</a:t>
            </a:r>
          </a:p>
          <a:p>
            <a:pPr marL="759143" lvl="1" indent="-457200" eaLnBrk="1" fontAlgn="auto" hangingPunct="1">
              <a:spcAft>
                <a:spcPts val="0"/>
              </a:spcAft>
              <a:buClr>
                <a:schemeClr val="tx2"/>
              </a:buClr>
              <a:buFont typeface="Wingdings" panose="05000000000000000000" pitchFamily="2" charset="2"/>
              <a:buChar char="v"/>
              <a:defRPr/>
            </a:pPr>
            <a:r>
              <a:rPr lang="en-US" sz="2000" dirty="0">
                <a:solidFill>
                  <a:schemeClr val="tx1"/>
                </a:solidFill>
              </a:rPr>
              <a:t>District Parent-Family Engagement Plan</a:t>
            </a:r>
          </a:p>
          <a:p>
            <a:pPr marL="759143" lvl="1" indent="-457200" eaLnBrk="1" fontAlgn="auto" hangingPunct="1">
              <a:spcAft>
                <a:spcPts val="0"/>
              </a:spcAft>
              <a:buClr>
                <a:schemeClr val="tx2"/>
              </a:buClr>
              <a:buFont typeface="Wingdings" panose="05000000000000000000" pitchFamily="2" charset="2"/>
              <a:buChar char="v"/>
              <a:defRPr/>
            </a:pPr>
            <a:r>
              <a:rPr lang="en-US" sz="2000" dirty="0">
                <a:solidFill>
                  <a:schemeClr val="tx1"/>
                </a:solidFill>
              </a:rPr>
              <a:t>School Level Parent &amp; Family Involvement Plan</a:t>
            </a:r>
          </a:p>
          <a:p>
            <a:pPr marL="759143" lvl="1" indent="-457200" eaLnBrk="1" fontAlgn="auto" hangingPunct="1">
              <a:spcAft>
                <a:spcPts val="0"/>
              </a:spcAft>
              <a:buClr>
                <a:schemeClr val="tx2"/>
              </a:buClr>
              <a:buFont typeface="Wingdings" panose="05000000000000000000" pitchFamily="2" charset="2"/>
              <a:buChar char="v"/>
              <a:defRPr/>
            </a:pPr>
            <a:r>
              <a:rPr lang="en-US" sz="2000" dirty="0">
                <a:solidFill>
                  <a:schemeClr val="tx1"/>
                </a:solidFill>
              </a:rPr>
              <a:t>Home-School Compact</a:t>
            </a:r>
          </a:p>
          <a:p>
            <a:pPr marL="943293" lvl="2" indent="-457200" eaLnBrk="1" fontAlgn="auto" hangingPunct="1">
              <a:spcAft>
                <a:spcPts val="0"/>
              </a:spcAft>
              <a:buClr>
                <a:schemeClr val="tx2"/>
              </a:buClr>
              <a:buFont typeface="Wingdings" panose="05000000000000000000" pitchFamily="2" charset="2"/>
              <a:buChar char="ü"/>
              <a:defRPr/>
            </a:pPr>
            <a:r>
              <a:rPr lang="en-US" sz="2000" dirty="0">
                <a:solidFill>
                  <a:schemeClr val="tx1"/>
                </a:solidFill>
              </a:rPr>
              <a:t>Which </a:t>
            </a:r>
            <a:r>
              <a:rPr lang="en-US" sz="2000" dirty="0" smtClean="0">
                <a:solidFill>
                  <a:schemeClr val="tx1"/>
                </a:solidFill>
              </a:rPr>
              <a:t>can </a:t>
            </a:r>
            <a:r>
              <a:rPr lang="en-US" sz="2000" dirty="0">
                <a:solidFill>
                  <a:schemeClr val="tx1"/>
                </a:solidFill>
              </a:rPr>
              <a:t>be discussed with you during classroom visitation and Parent-Teacher Conferences</a:t>
            </a:r>
          </a:p>
          <a:p>
            <a:pPr marL="759143" lvl="1" indent="-457200" eaLnBrk="1" fontAlgn="auto" hangingPunct="1">
              <a:spcAft>
                <a:spcPts val="0"/>
              </a:spcAft>
              <a:buClr>
                <a:schemeClr val="tx2"/>
              </a:buClr>
              <a:buFont typeface="Wingdings" panose="05000000000000000000" pitchFamily="2" charset="2"/>
              <a:buChar char="v"/>
              <a:defRPr/>
            </a:pPr>
            <a:r>
              <a:rPr lang="en-US" sz="2000" dirty="0">
                <a:solidFill>
                  <a:schemeClr val="tx1"/>
                </a:solidFill>
              </a:rPr>
              <a:t>School Improvement Plan</a:t>
            </a:r>
          </a:p>
          <a:p>
            <a:pPr marL="301943" lvl="1" indent="0" eaLnBrk="1" fontAlgn="auto" hangingPunct="1">
              <a:spcAft>
                <a:spcPts val="0"/>
              </a:spcAft>
              <a:buClr>
                <a:schemeClr val="tx2"/>
              </a:buClr>
              <a:buFont typeface="Calibri" panose="020F0502020204030204" pitchFamily="34" charset="0"/>
              <a:buNone/>
              <a:defRPr/>
            </a:pPr>
            <a:endParaRPr lang="en-US" sz="2000" dirty="0">
              <a:solidFill>
                <a:schemeClr val="tx1"/>
              </a:solidFill>
            </a:endParaRPr>
          </a:p>
          <a:p>
            <a:pPr marL="301943" lvl="1" indent="0" eaLnBrk="1" fontAlgn="auto" hangingPunct="1">
              <a:spcAft>
                <a:spcPts val="0"/>
              </a:spcAft>
              <a:buClr>
                <a:schemeClr val="tx2"/>
              </a:buClr>
              <a:buFont typeface="Calibri" panose="020F0502020204030204" pitchFamily="34" charset="0"/>
              <a:buNone/>
              <a:defRPr/>
            </a:pPr>
            <a:r>
              <a:rPr lang="en-US" altLang="en-US" sz="2000" dirty="0">
                <a:solidFill>
                  <a:schemeClr val="tx1"/>
                </a:solidFill>
              </a:rPr>
              <a:t>This information packet is sent home to all families by each Title I school via your student’s backpack and </a:t>
            </a:r>
            <a:r>
              <a:rPr lang="en-US" sz="2000" dirty="0">
                <a:solidFill>
                  <a:schemeClr val="tx1"/>
                </a:solidFill>
              </a:rPr>
              <a:t>can be found in the Parent &amp; Family Resource Area Notebook</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0" y="457200"/>
            <a:ext cx="9144000" cy="1066800"/>
          </a:xfrm>
        </p:spPr>
        <p:txBody>
          <a:bodyPr/>
          <a:lstStyle/>
          <a:p>
            <a:pPr algn="l">
              <a:defRPr/>
            </a:pPr>
            <a:r>
              <a:rPr lang="en-US" altLang="en-US" sz="4800" b="1" dirty="0">
                <a:solidFill>
                  <a:schemeClr val="tx1">
                    <a:lumMod val="75000"/>
                    <a:lumOff val="25000"/>
                  </a:schemeClr>
                </a:solidFill>
                <a:latin typeface="Calibri Light" panose="020F0302020204030204" pitchFamily="34" charset="0"/>
              </a:rPr>
              <a:t>Parents’</a:t>
            </a:r>
            <a:r>
              <a:rPr lang="en-US" altLang="en-US" sz="4800" dirty="0">
                <a:solidFill>
                  <a:schemeClr val="tx1">
                    <a:lumMod val="75000"/>
                    <a:lumOff val="25000"/>
                  </a:schemeClr>
                </a:solidFill>
                <a:latin typeface="Calibri Light" panose="020F0302020204030204" pitchFamily="34" charset="0"/>
              </a:rPr>
              <a:t> </a:t>
            </a:r>
            <a:r>
              <a:rPr lang="en-US" altLang="en-US" sz="4800" b="1" dirty="0">
                <a:solidFill>
                  <a:schemeClr val="tx1">
                    <a:lumMod val="75000"/>
                    <a:lumOff val="25000"/>
                  </a:schemeClr>
                </a:solidFill>
                <a:latin typeface="Calibri Light" panose="020F0302020204030204" pitchFamily="34" charset="0"/>
              </a:rPr>
              <a:t>Right to Know</a:t>
            </a:r>
            <a:endParaRPr lang="en-US" altLang="en-US" sz="4800" b="1" dirty="0">
              <a:solidFill>
                <a:schemeClr val="tx1"/>
              </a:solidFill>
              <a:latin typeface="Calibri Light" panose="020F0302020204030204" pitchFamily="34" charset="0"/>
              <a:ea typeface="Arial" charset="0"/>
              <a:cs typeface="Arial" charset="0"/>
            </a:endParaRPr>
          </a:p>
        </p:txBody>
      </p:sp>
      <p:sp>
        <p:nvSpPr>
          <p:cNvPr id="29699" name="Rectangle 5"/>
          <p:cNvSpPr txBox="1">
            <a:spLocks noChangeArrowheads="1"/>
          </p:cNvSpPr>
          <p:nvPr/>
        </p:nvSpPr>
        <p:spPr bwMode="auto">
          <a:xfrm>
            <a:off x="152400" y="1676400"/>
            <a:ext cx="8763000" cy="4800600"/>
          </a:xfrm>
          <a:prstGeom prst="rect">
            <a:avLst/>
          </a:prstGeom>
          <a:noFill/>
          <a:ln w="285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spcBef>
                <a:spcPct val="20000"/>
              </a:spcBef>
              <a:buChar char="•"/>
              <a:defRPr sz="3200">
                <a:solidFill>
                  <a:srgbClr val="03042B"/>
                </a:solidFill>
                <a:latin typeface="Trebuchet MS" charset="0"/>
              </a:defRPr>
            </a:lvl1pPr>
            <a:lvl2pPr marL="742950" indent="-285750">
              <a:spcBef>
                <a:spcPct val="20000"/>
              </a:spcBef>
              <a:buChar char="–"/>
              <a:defRPr sz="2800">
                <a:solidFill>
                  <a:srgbClr val="03042B"/>
                </a:solidFill>
                <a:latin typeface="Trebuchet MS" charset="0"/>
              </a:defRPr>
            </a:lvl2pPr>
            <a:lvl3pPr marL="1143000" indent="-228600">
              <a:spcBef>
                <a:spcPct val="20000"/>
              </a:spcBef>
              <a:buChar char="•"/>
              <a:defRPr sz="2400">
                <a:solidFill>
                  <a:srgbClr val="03042B"/>
                </a:solidFill>
                <a:latin typeface="Trebuchet MS" charset="0"/>
              </a:defRPr>
            </a:lvl3pPr>
            <a:lvl4pPr marL="1600200" indent="-228600">
              <a:spcBef>
                <a:spcPct val="20000"/>
              </a:spcBef>
              <a:buChar char="–"/>
              <a:defRPr sz="2000">
                <a:solidFill>
                  <a:srgbClr val="03042B"/>
                </a:solidFill>
                <a:latin typeface="Trebuchet MS" charset="0"/>
              </a:defRPr>
            </a:lvl4pPr>
            <a:lvl5pPr marL="2057400" indent="-228600">
              <a:spcBef>
                <a:spcPct val="20000"/>
              </a:spcBef>
              <a:buChar char="»"/>
              <a:defRPr sz="2000">
                <a:solidFill>
                  <a:srgbClr val="03042B"/>
                </a:solidFill>
                <a:latin typeface="Trebuchet MS" charset="0"/>
              </a:defRPr>
            </a:lvl5pPr>
            <a:lvl6pPr marL="2514600" indent="-228600" eaLnBrk="0" fontAlgn="base" hangingPunct="0">
              <a:spcBef>
                <a:spcPct val="20000"/>
              </a:spcBef>
              <a:spcAft>
                <a:spcPct val="0"/>
              </a:spcAft>
              <a:buChar char="»"/>
              <a:defRPr sz="2000">
                <a:solidFill>
                  <a:srgbClr val="03042B"/>
                </a:solidFill>
                <a:latin typeface="Trebuchet MS" charset="0"/>
              </a:defRPr>
            </a:lvl6pPr>
            <a:lvl7pPr marL="2971800" indent="-228600" eaLnBrk="0" fontAlgn="base" hangingPunct="0">
              <a:spcBef>
                <a:spcPct val="20000"/>
              </a:spcBef>
              <a:spcAft>
                <a:spcPct val="0"/>
              </a:spcAft>
              <a:buChar char="»"/>
              <a:defRPr sz="2000">
                <a:solidFill>
                  <a:srgbClr val="03042B"/>
                </a:solidFill>
                <a:latin typeface="Trebuchet MS" charset="0"/>
              </a:defRPr>
            </a:lvl7pPr>
            <a:lvl8pPr marL="3429000" indent="-228600" eaLnBrk="0" fontAlgn="base" hangingPunct="0">
              <a:spcBef>
                <a:spcPct val="20000"/>
              </a:spcBef>
              <a:spcAft>
                <a:spcPct val="0"/>
              </a:spcAft>
              <a:buChar char="»"/>
              <a:defRPr sz="2000">
                <a:solidFill>
                  <a:srgbClr val="03042B"/>
                </a:solidFill>
                <a:latin typeface="Trebuchet MS" charset="0"/>
              </a:defRPr>
            </a:lvl8pPr>
            <a:lvl9pPr marL="3886200" indent="-228600" eaLnBrk="0" fontAlgn="base" hangingPunct="0">
              <a:spcBef>
                <a:spcPct val="20000"/>
              </a:spcBef>
              <a:spcAft>
                <a:spcPct val="0"/>
              </a:spcAft>
              <a:buChar char="»"/>
              <a:defRPr sz="2000">
                <a:solidFill>
                  <a:srgbClr val="03042B"/>
                </a:solidFill>
                <a:latin typeface="Trebuchet MS" charset="0"/>
              </a:defRPr>
            </a:lvl9pPr>
          </a:lstStyle>
          <a:p>
            <a:pPr algn="just" eaLnBrk="1" hangingPunct="1">
              <a:lnSpc>
                <a:spcPct val="90000"/>
              </a:lnSpc>
            </a:pPr>
            <a:endParaRPr lang="en-US" altLang="en-US" sz="1000" dirty="0">
              <a:solidFill>
                <a:srgbClr val="000000"/>
              </a:solidFill>
              <a:latin typeface="Arial" charset="0"/>
              <a:ea typeface="Arial" charset="0"/>
              <a:cs typeface="Arial" charset="0"/>
            </a:endParaRPr>
          </a:p>
          <a:p>
            <a:pPr marL="0" indent="0" eaLnBrk="1" fontAlgn="auto" hangingPunct="1">
              <a:spcAft>
                <a:spcPts val="0"/>
              </a:spcAft>
              <a:buFontTx/>
              <a:buNone/>
              <a:defRPr/>
            </a:pPr>
            <a:r>
              <a:rPr lang="en-US" b="1" dirty="0">
                <a:solidFill>
                  <a:schemeClr val="tx1"/>
                </a:solidFill>
              </a:rPr>
              <a:t>It is your right to:</a:t>
            </a:r>
          </a:p>
          <a:p>
            <a:pPr eaLnBrk="1" fontAlgn="auto" hangingPunct="1">
              <a:spcAft>
                <a:spcPts val="0"/>
              </a:spcAft>
              <a:buClr>
                <a:schemeClr val="tx2"/>
              </a:buClr>
              <a:buFont typeface="Arial" panose="020B0604020202020204" pitchFamily="34" charset="0"/>
              <a:buChar char="•"/>
              <a:defRPr/>
            </a:pPr>
            <a:r>
              <a:rPr lang="en-US" sz="2400" dirty="0">
                <a:solidFill>
                  <a:schemeClr val="tx1"/>
                </a:solidFill>
              </a:rPr>
              <a:t>Be involved and request regular meetings to express your opinions and concerns</a:t>
            </a:r>
          </a:p>
          <a:p>
            <a:pPr eaLnBrk="1" fontAlgn="auto" hangingPunct="1">
              <a:spcAft>
                <a:spcPts val="0"/>
              </a:spcAft>
              <a:buClr>
                <a:schemeClr val="tx2"/>
              </a:buClr>
              <a:buFont typeface="Arial" panose="020B0604020202020204" pitchFamily="34" charset="0"/>
              <a:buChar char="•"/>
              <a:defRPr/>
            </a:pPr>
            <a:r>
              <a:rPr lang="en-US" sz="2400" dirty="0">
                <a:solidFill>
                  <a:schemeClr val="tx1"/>
                </a:solidFill>
              </a:rPr>
              <a:t>Be provided information on your child’s level of achievement on state assessments  in reading/language arts, writing, mathematics, and science</a:t>
            </a:r>
          </a:p>
          <a:p>
            <a:pPr eaLnBrk="1" fontAlgn="auto" hangingPunct="1">
              <a:spcAft>
                <a:spcPts val="0"/>
              </a:spcAft>
              <a:buClr>
                <a:schemeClr val="tx2"/>
              </a:buClr>
              <a:buFont typeface="Arial" panose="020B0604020202020204" pitchFamily="34" charset="0"/>
              <a:buChar char="•"/>
              <a:defRPr/>
            </a:pPr>
            <a:r>
              <a:rPr lang="en-US" sz="2400" dirty="0">
                <a:solidFill>
                  <a:schemeClr val="tx1"/>
                </a:solidFill>
              </a:rPr>
              <a:t>Request and receive information on the qualifications of your child’s teacher</a:t>
            </a:r>
          </a:p>
          <a:p>
            <a:pPr eaLnBrk="1" fontAlgn="auto" hangingPunct="1">
              <a:spcAft>
                <a:spcPts val="0"/>
              </a:spcAft>
              <a:buClr>
                <a:schemeClr val="tx2"/>
              </a:buClr>
              <a:buFont typeface="Arial" panose="020B0604020202020204" pitchFamily="34" charset="0"/>
              <a:buChar char="•"/>
              <a:defRPr/>
            </a:pPr>
            <a:r>
              <a:rPr lang="en-US" sz="2400" dirty="0">
                <a:solidFill>
                  <a:schemeClr val="tx1"/>
                </a:solidFill>
              </a:rPr>
              <a:t>Be informed if your child is taught by a Non-Certified Teacher for four or more consecutive weeks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0" y="304800"/>
            <a:ext cx="9144000" cy="1066800"/>
          </a:xfrm>
        </p:spPr>
        <p:txBody>
          <a:bodyPr/>
          <a:lstStyle/>
          <a:p>
            <a:pPr algn="l">
              <a:defRPr/>
            </a:pPr>
            <a:r>
              <a:rPr lang="en-US" altLang="en-US" sz="4800" b="1" dirty="0">
                <a:solidFill>
                  <a:schemeClr val="tx1">
                    <a:lumMod val="75000"/>
                    <a:lumOff val="25000"/>
                  </a:schemeClr>
                </a:solidFill>
                <a:latin typeface="Calibri Light" panose="020F0302020204030204" pitchFamily="34" charset="0"/>
              </a:rPr>
              <a:t>Parent &amp; Family Engagement Plan </a:t>
            </a:r>
            <a:br>
              <a:rPr lang="en-US" altLang="en-US" sz="4800" b="1" dirty="0">
                <a:solidFill>
                  <a:schemeClr val="tx1">
                    <a:lumMod val="75000"/>
                    <a:lumOff val="25000"/>
                  </a:schemeClr>
                </a:solidFill>
                <a:latin typeface="Calibri Light" panose="020F0302020204030204" pitchFamily="34" charset="0"/>
              </a:rPr>
            </a:br>
            <a:r>
              <a:rPr lang="en-US" altLang="en-US" sz="4800" b="1" dirty="0">
                <a:solidFill>
                  <a:schemeClr val="tx1">
                    <a:lumMod val="75000"/>
                    <a:lumOff val="25000"/>
                  </a:schemeClr>
                </a:solidFill>
                <a:latin typeface="Calibri Light" panose="020F0302020204030204" pitchFamily="34" charset="0"/>
              </a:rPr>
              <a:t>Guidelines</a:t>
            </a:r>
            <a:endParaRPr lang="en-US" altLang="en-US" sz="4800" dirty="0">
              <a:latin typeface="Calibri Light" panose="020F0302020204030204" pitchFamily="34" charset="0"/>
              <a:ea typeface="Arial" charset="0"/>
              <a:cs typeface="Arial" charset="0"/>
            </a:endParaRPr>
          </a:p>
        </p:txBody>
      </p:sp>
      <p:sp>
        <p:nvSpPr>
          <p:cNvPr id="30723" name="Rectangle 5"/>
          <p:cNvSpPr txBox="1">
            <a:spLocks noChangeArrowheads="1"/>
          </p:cNvSpPr>
          <p:nvPr/>
        </p:nvSpPr>
        <p:spPr bwMode="auto">
          <a:xfrm>
            <a:off x="152400" y="1600200"/>
            <a:ext cx="8763000" cy="4800600"/>
          </a:xfrm>
          <a:prstGeom prst="rect">
            <a:avLst/>
          </a:prstGeom>
          <a:noFill/>
          <a:ln w="285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spcBef>
                <a:spcPct val="20000"/>
              </a:spcBef>
              <a:buChar char="•"/>
              <a:defRPr sz="3200">
                <a:solidFill>
                  <a:srgbClr val="03042B"/>
                </a:solidFill>
                <a:latin typeface="Trebuchet MS" charset="0"/>
              </a:defRPr>
            </a:lvl1pPr>
            <a:lvl2pPr marL="742950" indent="-285750">
              <a:spcBef>
                <a:spcPct val="20000"/>
              </a:spcBef>
              <a:buChar char="–"/>
              <a:defRPr sz="2800">
                <a:solidFill>
                  <a:srgbClr val="03042B"/>
                </a:solidFill>
                <a:latin typeface="Trebuchet MS" charset="0"/>
              </a:defRPr>
            </a:lvl2pPr>
            <a:lvl3pPr marL="1143000" indent="-228600">
              <a:spcBef>
                <a:spcPct val="20000"/>
              </a:spcBef>
              <a:buChar char="•"/>
              <a:defRPr sz="2400">
                <a:solidFill>
                  <a:srgbClr val="03042B"/>
                </a:solidFill>
                <a:latin typeface="Trebuchet MS" charset="0"/>
              </a:defRPr>
            </a:lvl3pPr>
            <a:lvl4pPr marL="1600200" indent="-228600">
              <a:spcBef>
                <a:spcPct val="20000"/>
              </a:spcBef>
              <a:buChar char="–"/>
              <a:defRPr sz="2000">
                <a:solidFill>
                  <a:srgbClr val="03042B"/>
                </a:solidFill>
                <a:latin typeface="Trebuchet MS" charset="0"/>
              </a:defRPr>
            </a:lvl4pPr>
            <a:lvl5pPr marL="2057400" indent="-228600">
              <a:spcBef>
                <a:spcPct val="20000"/>
              </a:spcBef>
              <a:buChar char="»"/>
              <a:defRPr sz="2000">
                <a:solidFill>
                  <a:srgbClr val="03042B"/>
                </a:solidFill>
                <a:latin typeface="Trebuchet MS" charset="0"/>
              </a:defRPr>
            </a:lvl5pPr>
            <a:lvl6pPr marL="2514600" indent="-228600" eaLnBrk="0" fontAlgn="base" hangingPunct="0">
              <a:spcBef>
                <a:spcPct val="20000"/>
              </a:spcBef>
              <a:spcAft>
                <a:spcPct val="0"/>
              </a:spcAft>
              <a:buChar char="»"/>
              <a:defRPr sz="2000">
                <a:solidFill>
                  <a:srgbClr val="03042B"/>
                </a:solidFill>
                <a:latin typeface="Trebuchet MS" charset="0"/>
              </a:defRPr>
            </a:lvl6pPr>
            <a:lvl7pPr marL="2971800" indent="-228600" eaLnBrk="0" fontAlgn="base" hangingPunct="0">
              <a:spcBef>
                <a:spcPct val="20000"/>
              </a:spcBef>
              <a:spcAft>
                <a:spcPct val="0"/>
              </a:spcAft>
              <a:buChar char="»"/>
              <a:defRPr sz="2000">
                <a:solidFill>
                  <a:srgbClr val="03042B"/>
                </a:solidFill>
                <a:latin typeface="Trebuchet MS" charset="0"/>
              </a:defRPr>
            </a:lvl7pPr>
            <a:lvl8pPr marL="3429000" indent="-228600" eaLnBrk="0" fontAlgn="base" hangingPunct="0">
              <a:spcBef>
                <a:spcPct val="20000"/>
              </a:spcBef>
              <a:spcAft>
                <a:spcPct val="0"/>
              </a:spcAft>
              <a:buChar char="»"/>
              <a:defRPr sz="2000">
                <a:solidFill>
                  <a:srgbClr val="03042B"/>
                </a:solidFill>
                <a:latin typeface="Trebuchet MS" charset="0"/>
              </a:defRPr>
            </a:lvl8pPr>
            <a:lvl9pPr marL="3886200" indent="-228600" eaLnBrk="0" fontAlgn="base" hangingPunct="0">
              <a:spcBef>
                <a:spcPct val="20000"/>
              </a:spcBef>
              <a:spcAft>
                <a:spcPct val="0"/>
              </a:spcAft>
              <a:buChar char="»"/>
              <a:defRPr sz="2000">
                <a:solidFill>
                  <a:srgbClr val="03042B"/>
                </a:solidFill>
                <a:latin typeface="Trebuchet MS" charset="0"/>
              </a:defRPr>
            </a:lvl9pPr>
          </a:lstStyle>
          <a:p>
            <a:pPr eaLnBrk="1" fontAlgn="auto" hangingPunct="1">
              <a:buClr>
                <a:schemeClr val="tx2"/>
              </a:buClr>
              <a:buFont typeface="Arial" panose="020B0604020202020204" pitchFamily="34" charset="0"/>
              <a:buChar char="•"/>
              <a:defRPr/>
            </a:pPr>
            <a:r>
              <a:rPr lang="en-US" altLang="en-US" sz="2000" dirty="0">
                <a:solidFill>
                  <a:schemeClr val="tx1">
                    <a:lumMod val="75000"/>
                    <a:lumOff val="25000"/>
                  </a:schemeClr>
                </a:solidFill>
              </a:rPr>
              <a:t>As a parent or family member you are vital in the development, implementation, and review of the parental and family engagement program at our school. </a:t>
            </a:r>
          </a:p>
          <a:p>
            <a:pPr eaLnBrk="1" fontAlgn="auto" hangingPunct="1">
              <a:buClr>
                <a:schemeClr val="tx2"/>
              </a:buClr>
              <a:buFont typeface="Arial" panose="020B0604020202020204" pitchFamily="34" charset="0"/>
              <a:buChar char="•"/>
              <a:defRPr/>
            </a:pPr>
            <a:r>
              <a:rPr lang="en-US" altLang="en-US" sz="2000" dirty="0">
                <a:solidFill>
                  <a:schemeClr val="tx1">
                    <a:lumMod val="75000"/>
                    <a:lumOff val="25000"/>
                  </a:schemeClr>
                </a:solidFill>
              </a:rPr>
              <a:t>So that you can be as active as possible in your child’s school success we will:</a:t>
            </a:r>
          </a:p>
          <a:p>
            <a:pPr marL="486918" lvl="1" eaLnBrk="1" fontAlgn="auto" hangingPunct="1">
              <a:buClr>
                <a:schemeClr val="tx2"/>
              </a:buClr>
              <a:buFont typeface="Wingdings" panose="05000000000000000000" pitchFamily="2" charset="2"/>
              <a:buChar char="v"/>
              <a:defRPr/>
            </a:pPr>
            <a:r>
              <a:rPr lang="en-US" altLang="en-US" sz="1800" dirty="0">
                <a:solidFill>
                  <a:schemeClr val="tx1">
                    <a:lumMod val="75000"/>
                    <a:lumOff val="25000"/>
                  </a:schemeClr>
                </a:solidFill>
              </a:rPr>
              <a:t>Convene this Annual Meeting to inform you of Title I program requirements and your rights to be informed and involved regarding this program</a:t>
            </a:r>
          </a:p>
          <a:p>
            <a:pPr marL="486918" lvl="1" eaLnBrk="1" fontAlgn="auto" hangingPunct="1">
              <a:buClr>
                <a:schemeClr val="tx2"/>
              </a:buClr>
              <a:buFont typeface="Wingdings" panose="05000000000000000000" pitchFamily="2" charset="2"/>
              <a:buChar char="v"/>
              <a:defRPr/>
            </a:pPr>
            <a:r>
              <a:rPr lang="en-US" altLang="en-US" sz="1800" dirty="0">
                <a:solidFill>
                  <a:schemeClr val="tx1">
                    <a:lumMod val="75000"/>
                    <a:lumOff val="25000"/>
                  </a:schemeClr>
                </a:solidFill>
              </a:rPr>
              <a:t>Provides families with timely information regarding Parent &amp; Family Engagement Activities and Trainings.</a:t>
            </a:r>
          </a:p>
          <a:p>
            <a:pPr marL="486918" lvl="1" eaLnBrk="1" fontAlgn="auto" hangingPunct="1">
              <a:buClr>
                <a:schemeClr val="tx2"/>
              </a:buClr>
              <a:buFont typeface="Wingdings" panose="05000000000000000000" pitchFamily="2" charset="2"/>
              <a:buChar char="v"/>
              <a:defRPr/>
            </a:pPr>
            <a:r>
              <a:rPr lang="en-US" altLang="en-US" sz="1800" dirty="0">
                <a:solidFill>
                  <a:schemeClr val="tx1">
                    <a:lumMod val="75000"/>
                    <a:lumOff val="25000"/>
                  </a:schemeClr>
                </a:solidFill>
              </a:rPr>
              <a:t>Offer activities and trainings at flexible times to maximize participation</a:t>
            </a:r>
          </a:p>
          <a:p>
            <a:pPr marL="486918" lvl="1" eaLnBrk="1" fontAlgn="auto" hangingPunct="1">
              <a:buClr>
                <a:schemeClr val="tx2"/>
              </a:buClr>
              <a:buFont typeface="Wingdings" panose="05000000000000000000" pitchFamily="2" charset="2"/>
              <a:buChar char="v"/>
              <a:defRPr/>
            </a:pPr>
            <a:r>
              <a:rPr lang="en-US" altLang="en-US" sz="1800" dirty="0">
                <a:solidFill>
                  <a:schemeClr val="tx1">
                    <a:lumMod val="75000"/>
                    <a:lumOff val="25000"/>
                  </a:schemeClr>
                </a:solidFill>
              </a:rPr>
              <a:t>Assists families in understanding academic content standards, assessments, and how to monitor and improve the achievement of their children. </a:t>
            </a:r>
          </a:p>
          <a:p>
            <a:pPr marL="486918" lvl="1" eaLnBrk="1" fontAlgn="auto" hangingPunct="1">
              <a:buClr>
                <a:schemeClr val="tx2"/>
              </a:buClr>
              <a:buFont typeface="Wingdings" panose="05000000000000000000" pitchFamily="2" charset="2"/>
              <a:buChar char="v"/>
              <a:defRPr/>
            </a:pPr>
            <a:r>
              <a:rPr lang="en-US" altLang="en-US" sz="1800" dirty="0">
                <a:solidFill>
                  <a:schemeClr val="tx1">
                    <a:lumMod val="75000"/>
                    <a:lumOff val="25000"/>
                  </a:schemeClr>
                </a:solidFill>
              </a:rPr>
              <a:t>Provides materials and training to help you work with your child to improve his or her achievement</a:t>
            </a:r>
            <a:r>
              <a:rPr lang="en-US" altLang="en-US" sz="1800" dirty="0" smtClean="0">
                <a:solidFill>
                  <a:schemeClr val="tx1">
                    <a:lumMod val="75000"/>
                    <a:lumOff val="25000"/>
                  </a:schemeClr>
                </a:solidFill>
              </a:rPr>
              <a:t>.</a:t>
            </a:r>
          </a:p>
          <a:p>
            <a:pPr marL="486918" lvl="1" eaLnBrk="1" fontAlgn="auto" hangingPunct="1">
              <a:buClr>
                <a:schemeClr val="tx2"/>
              </a:buClr>
              <a:buFont typeface="Wingdings" panose="05000000000000000000" pitchFamily="2" charset="2"/>
              <a:buChar char="v"/>
              <a:defRPr/>
            </a:pPr>
            <a:r>
              <a:rPr lang="en-US" altLang="en-US" sz="1800" dirty="0" smtClean="0">
                <a:solidFill>
                  <a:schemeClr val="tx1">
                    <a:lumMod val="75000"/>
                    <a:lumOff val="25000"/>
                  </a:schemeClr>
                </a:solidFill>
              </a:rPr>
              <a:t>Inform you on where to locate a copy of the Title I </a:t>
            </a:r>
            <a:r>
              <a:rPr lang="en-US" altLang="en-US" sz="1800" smtClean="0">
                <a:solidFill>
                  <a:schemeClr val="tx1">
                    <a:lumMod val="75000"/>
                    <a:lumOff val="25000"/>
                  </a:schemeClr>
                </a:solidFill>
              </a:rPr>
              <a:t>Complaint Procedures.</a:t>
            </a:r>
            <a:endParaRPr lang="en-US" altLang="en-US" sz="1800" dirty="0">
              <a:solidFill>
                <a:schemeClr val="tx1">
                  <a:lumMod val="75000"/>
                  <a:lumOff val="25000"/>
                </a:schemeClr>
              </a:solidFill>
            </a:endParaRPr>
          </a:p>
          <a:p>
            <a:pPr algn="just" eaLnBrk="1" hangingPunct="1">
              <a:lnSpc>
                <a:spcPct val="90000"/>
              </a:lnSpc>
            </a:pPr>
            <a:endParaRPr lang="en-US" altLang="en-US" sz="2400" dirty="0">
              <a:solidFill>
                <a:srgbClr val="000000"/>
              </a:solidFill>
              <a:latin typeface="Arial" charset="0"/>
              <a:ea typeface="Arial" charset="0"/>
              <a:cs typeface="Arial"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1747" name="Rectangle 5"/>
          <p:cNvSpPr txBox="1">
            <a:spLocks noChangeArrowheads="1"/>
          </p:cNvSpPr>
          <p:nvPr/>
        </p:nvSpPr>
        <p:spPr bwMode="auto">
          <a:xfrm>
            <a:off x="304800" y="1219200"/>
            <a:ext cx="8610600" cy="5181600"/>
          </a:xfrm>
          <a:prstGeom prst="rect">
            <a:avLst/>
          </a:prstGeom>
          <a:noFill/>
          <a:ln w="285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spcBef>
                <a:spcPct val="20000"/>
              </a:spcBef>
              <a:buChar char="•"/>
              <a:defRPr sz="3200">
                <a:solidFill>
                  <a:srgbClr val="03042B"/>
                </a:solidFill>
                <a:latin typeface="Trebuchet MS" charset="0"/>
              </a:defRPr>
            </a:lvl1pPr>
            <a:lvl2pPr marL="742950" indent="-285750">
              <a:spcBef>
                <a:spcPct val="20000"/>
              </a:spcBef>
              <a:buChar char="–"/>
              <a:defRPr sz="2800">
                <a:solidFill>
                  <a:srgbClr val="03042B"/>
                </a:solidFill>
                <a:latin typeface="Trebuchet MS" charset="0"/>
              </a:defRPr>
            </a:lvl2pPr>
            <a:lvl3pPr marL="1143000" indent="-228600">
              <a:spcBef>
                <a:spcPct val="20000"/>
              </a:spcBef>
              <a:buChar char="•"/>
              <a:defRPr sz="2400">
                <a:solidFill>
                  <a:srgbClr val="03042B"/>
                </a:solidFill>
                <a:latin typeface="Trebuchet MS" charset="0"/>
              </a:defRPr>
            </a:lvl3pPr>
            <a:lvl4pPr marL="1600200" indent="-228600">
              <a:spcBef>
                <a:spcPct val="20000"/>
              </a:spcBef>
              <a:buChar char="–"/>
              <a:defRPr sz="2000">
                <a:solidFill>
                  <a:srgbClr val="03042B"/>
                </a:solidFill>
                <a:latin typeface="Trebuchet MS" charset="0"/>
              </a:defRPr>
            </a:lvl4pPr>
            <a:lvl5pPr marL="2057400" indent="-228600">
              <a:spcBef>
                <a:spcPct val="20000"/>
              </a:spcBef>
              <a:buChar char="»"/>
              <a:defRPr sz="2000">
                <a:solidFill>
                  <a:srgbClr val="03042B"/>
                </a:solidFill>
                <a:latin typeface="Trebuchet MS" charset="0"/>
              </a:defRPr>
            </a:lvl5pPr>
            <a:lvl6pPr marL="2514600" indent="-228600" eaLnBrk="0" fontAlgn="base" hangingPunct="0">
              <a:spcBef>
                <a:spcPct val="20000"/>
              </a:spcBef>
              <a:spcAft>
                <a:spcPct val="0"/>
              </a:spcAft>
              <a:buChar char="»"/>
              <a:defRPr sz="2000">
                <a:solidFill>
                  <a:srgbClr val="03042B"/>
                </a:solidFill>
                <a:latin typeface="Trebuchet MS" charset="0"/>
              </a:defRPr>
            </a:lvl6pPr>
            <a:lvl7pPr marL="2971800" indent="-228600" eaLnBrk="0" fontAlgn="base" hangingPunct="0">
              <a:spcBef>
                <a:spcPct val="20000"/>
              </a:spcBef>
              <a:spcAft>
                <a:spcPct val="0"/>
              </a:spcAft>
              <a:buChar char="»"/>
              <a:defRPr sz="2000">
                <a:solidFill>
                  <a:srgbClr val="03042B"/>
                </a:solidFill>
                <a:latin typeface="Trebuchet MS" charset="0"/>
              </a:defRPr>
            </a:lvl7pPr>
            <a:lvl8pPr marL="3429000" indent="-228600" eaLnBrk="0" fontAlgn="base" hangingPunct="0">
              <a:spcBef>
                <a:spcPct val="20000"/>
              </a:spcBef>
              <a:spcAft>
                <a:spcPct val="0"/>
              </a:spcAft>
              <a:buChar char="»"/>
              <a:defRPr sz="2000">
                <a:solidFill>
                  <a:srgbClr val="03042B"/>
                </a:solidFill>
                <a:latin typeface="Trebuchet MS" charset="0"/>
              </a:defRPr>
            </a:lvl8pPr>
            <a:lvl9pPr marL="3886200" indent="-228600" eaLnBrk="0" fontAlgn="base" hangingPunct="0">
              <a:spcBef>
                <a:spcPct val="20000"/>
              </a:spcBef>
              <a:spcAft>
                <a:spcPct val="0"/>
              </a:spcAft>
              <a:buChar char="»"/>
              <a:defRPr sz="2000">
                <a:solidFill>
                  <a:srgbClr val="03042B"/>
                </a:solidFill>
                <a:latin typeface="Trebuchet MS" charset="0"/>
              </a:defRPr>
            </a:lvl9pPr>
          </a:lstStyle>
          <a:p>
            <a:pPr algn="just" eaLnBrk="1" hangingPunct="1">
              <a:lnSpc>
                <a:spcPct val="90000"/>
              </a:lnSpc>
            </a:pPr>
            <a:endParaRPr lang="en-US" altLang="en-US" sz="1000" dirty="0">
              <a:solidFill>
                <a:srgbClr val="000000"/>
              </a:solidFill>
              <a:latin typeface="Arial" charset="0"/>
              <a:ea typeface="Arial" charset="0"/>
              <a:cs typeface="Arial" charset="0"/>
            </a:endParaRPr>
          </a:p>
          <a:p>
            <a:pPr marL="91440" indent="-91440" eaLnBrk="1" fontAlgn="auto" hangingPunct="1">
              <a:buClr>
                <a:schemeClr val="tx2"/>
              </a:buClr>
              <a:defRPr/>
            </a:pPr>
            <a:r>
              <a:rPr lang="en-US" sz="2000" dirty="0">
                <a:solidFill>
                  <a:schemeClr val="tx1"/>
                </a:solidFill>
              </a:rPr>
              <a:t>An area/room has been established to house resource materials for parents and families to access as needed.</a:t>
            </a:r>
          </a:p>
          <a:p>
            <a:pPr marL="91440" indent="-91440" eaLnBrk="1" fontAlgn="auto" hangingPunct="1">
              <a:buClr>
                <a:schemeClr val="tx2"/>
              </a:buClr>
              <a:defRPr/>
            </a:pPr>
            <a:r>
              <a:rPr lang="en-US" sz="2000" dirty="0">
                <a:solidFill>
                  <a:schemeClr val="tx1"/>
                </a:solidFill>
              </a:rPr>
              <a:t>This area/room contains a variety of informational and academic materials for parent to take and use with their student at home.</a:t>
            </a:r>
          </a:p>
          <a:p>
            <a:pPr marL="91440" indent="-91440" eaLnBrk="1" fontAlgn="auto" hangingPunct="1">
              <a:buClr>
                <a:schemeClr val="tx2"/>
              </a:buClr>
              <a:defRPr/>
            </a:pPr>
            <a:r>
              <a:rPr lang="en-US" sz="2000" dirty="0">
                <a:solidFill>
                  <a:schemeClr val="tx1"/>
                </a:solidFill>
              </a:rPr>
              <a:t>Our Parent &amp; Family Resource Area is located </a:t>
            </a:r>
            <a:r>
              <a:rPr lang="en-US" sz="2000" dirty="0" smtClean="0">
                <a:solidFill>
                  <a:schemeClr val="tx1"/>
                </a:solidFill>
              </a:rPr>
              <a:t>in the Big School Great Hall </a:t>
            </a:r>
            <a:endParaRPr lang="en-US" sz="2000" dirty="0">
              <a:solidFill>
                <a:schemeClr val="tx1"/>
              </a:solidFill>
            </a:endParaRPr>
          </a:p>
          <a:p>
            <a:pPr marL="91440" indent="-91440" eaLnBrk="1" fontAlgn="auto" hangingPunct="1">
              <a:buClr>
                <a:schemeClr val="tx2"/>
              </a:buClr>
              <a:defRPr/>
            </a:pPr>
            <a:r>
              <a:rPr lang="en-US" sz="2000" dirty="0">
                <a:solidFill>
                  <a:schemeClr val="tx1"/>
                </a:solidFill>
              </a:rPr>
              <a:t>Some of the materials available for check-out are:</a:t>
            </a:r>
          </a:p>
          <a:p>
            <a:pPr marL="384048" lvl="1" indent="-182880" eaLnBrk="1" fontAlgn="auto" hangingPunct="1">
              <a:buClr>
                <a:schemeClr val="tx2"/>
              </a:buClr>
              <a:buFont typeface="Arial" panose="020B0604020202020204" pitchFamily="34" charset="0"/>
              <a:buChar char="•"/>
              <a:defRPr/>
            </a:pPr>
            <a:r>
              <a:rPr lang="en-US" sz="2000" dirty="0" smtClean="0">
                <a:solidFill>
                  <a:schemeClr val="tx1"/>
                </a:solidFill>
              </a:rPr>
              <a:t>Flash Cards</a:t>
            </a:r>
          </a:p>
          <a:p>
            <a:pPr marL="384048" lvl="1" indent="-182880" eaLnBrk="1" fontAlgn="auto" hangingPunct="1">
              <a:buClr>
                <a:schemeClr val="tx2"/>
              </a:buClr>
              <a:buFont typeface="Arial" panose="020B0604020202020204" pitchFamily="34" charset="0"/>
              <a:buChar char="•"/>
              <a:defRPr/>
            </a:pPr>
            <a:r>
              <a:rPr lang="en-US" sz="2000" dirty="0" smtClean="0">
                <a:solidFill>
                  <a:schemeClr val="tx1"/>
                </a:solidFill>
              </a:rPr>
              <a:t>Books </a:t>
            </a:r>
          </a:p>
          <a:p>
            <a:pPr marL="384048" lvl="1" indent="-182880" eaLnBrk="1" fontAlgn="auto" hangingPunct="1">
              <a:buClr>
                <a:schemeClr val="tx2"/>
              </a:buClr>
              <a:buFont typeface="Arial" panose="020B0604020202020204" pitchFamily="34" charset="0"/>
              <a:buChar char="•"/>
              <a:defRPr/>
            </a:pPr>
            <a:r>
              <a:rPr lang="en-US" sz="2000" dirty="0" smtClean="0">
                <a:solidFill>
                  <a:schemeClr val="tx1"/>
                </a:solidFill>
              </a:rPr>
              <a:t>Educational Math Games</a:t>
            </a:r>
          </a:p>
          <a:p>
            <a:pPr marL="384048" lvl="1" indent="-182880" eaLnBrk="1" fontAlgn="auto" hangingPunct="1">
              <a:buClr>
                <a:schemeClr val="tx2"/>
              </a:buClr>
              <a:buFont typeface="Arial" panose="020B0604020202020204" pitchFamily="34" charset="0"/>
              <a:buChar char="•"/>
              <a:defRPr/>
            </a:pPr>
            <a:r>
              <a:rPr lang="en-US" sz="2000" dirty="0" smtClean="0">
                <a:solidFill>
                  <a:schemeClr val="tx1"/>
                </a:solidFill>
              </a:rPr>
              <a:t>Education Reading Games </a:t>
            </a:r>
          </a:p>
          <a:p>
            <a:pPr marL="384048" lvl="1" indent="-182880" eaLnBrk="1" fontAlgn="auto" hangingPunct="1">
              <a:buClr>
                <a:schemeClr val="tx2"/>
              </a:buClr>
              <a:buFont typeface="Arial" panose="020B0604020202020204" pitchFamily="34" charset="0"/>
              <a:buChar char="•"/>
              <a:defRPr/>
            </a:pPr>
            <a:r>
              <a:rPr lang="en-US" sz="2000" dirty="0" smtClean="0">
                <a:solidFill>
                  <a:schemeClr val="tx1"/>
                </a:solidFill>
              </a:rPr>
              <a:t>Comprehension Activities </a:t>
            </a:r>
            <a:endParaRPr lang="en-US" sz="2000" dirty="0">
              <a:solidFill>
                <a:schemeClr val="tx1"/>
              </a:solidFill>
            </a:endParaRPr>
          </a:p>
          <a:p>
            <a:pPr lvl="1" algn="just" eaLnBrk="1" hangingPunct="1">
              <a:lnSpc>
                <a:spcPct val="90000"/>
              </a:lnSpc>
              <a:buFontTx/>
              <a:buNone/>
            </a:pPr>
            <a:endParaRPr lang="en-US" altLang="en-US" sz="2400" dirty="0">
              <a:solidFill>
                <a:srgbClr val="FF0000"/>
              </a:solidFill>
              <a:latin typeface="Arial" charset="0"/>
              <a:ea typeface="Arial" charset="0"/>
              <a:cs typeface="Arial" charset="0"/>
            </a:endParaRPr>
          </a:p>
          <a:p>
            <a:pPr lvl="1" algn="just" eaLnBrk="1" hangingPunct="1">
              <a:lnSpc>
                <a:spcPct val="90000"/>
              </a:lnSpc>
              <a:buFont typeface="Wingdings" charset="2"/>
              <a:buChar char="ü"/>
            </a:pPr>
            <a:endParaRPr lang="en-US" altLang="en-US" sz="2400" dirty="0">
              <a:solidFill>
                <a:srgbClr val="FF0000"/>
              </a:solidFill>
              <a:latin typeface="Arial" charset="0"/>
              <a:ea typeface="Arial" charset="0"/>
              <a:cs typeface="Arial" charset="0"/>
            </a:endParaRPr>
          </a:p>
        </p:txBody>
      </p:sp>
      <p:sp>
        <p:nvSpPr>
          <p:cNvPr id="5" name="Rectangle 2"/>
          <p:cNvSpPr>
            <a:spLocks noGrp="1" noChangeArrowheads="1"/>
          </p:cNvSpPr>
          <p:nvPr>
            <p:ph type="title"/>
          </p:nvPr>
        </p:nvSpPr>
        <p:spPr>
          <a:xfrm>
            <a:off x="0" y="10886"/>
            <a:ext cx="9144000" cy="1066800"/>
          </a:xfrm>
        </p:spPr>
        <p:txBody>
          <a:bodyPr/>
          <a:lstStyle/>
          <a:p>
            <a:pPr algn="l">
              <a:defRPr/>
            </a:pPr>
            <a:r>
              <a:rPr lang="en-US" altLang="en-US" sz="4800" b="1" dirty="0">
                <a:solidFill>
                  <a:schemeClr val="tx1">
                    <a:lumMod val="75000"/>
                    <a:lumOff val="25000"/>
                  </a:schemeClr>
                </a:solidFill>
                <a:latin typeface="Calibri Light" panose="020F0302020204030204" pitchFamily="34" charset="0"/>
              </a:rPr>
              <a:t>Parent &amp; Family Resource Area</a:t>
            </a:r>
            <a:endParaRPr lang="en-US" altLang="en-US" sz="4800" dirty="0">
              <a:latin typeface="Calibri Light" panose="020F0302020204030204" pitchFamily="34" charset="0"/>
              <a:ea typeface="Arial" charset="0"/>
              <a:cs typeface="Arial"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76200" y="304800"/>
            <a:ext cx="8991600" cy="1066800"/>
          </a:xfrm>
        </p:spPr>
        <p:txBody>
          <a:bodyPr/>
          <a:lstStyle/>
          <a:p>
            <a:pPr algn="l" eaLnBrk="1" hangingPunct="1">
              <a:defRPr/>
            </a:pPr>
            <a:r>
              <a:rPr lang="en-US" altLang="en-US" sz="4800" b="1" dirty="0">
                <a:latin typeface="Calibri Light" panose="020F0302020204030204" pitchFamily="34" charset="0"/>
                <a:ea typeface="Arial" charset="0"/>
                <a:cs typeface="Arial" charset="0"/>
              </a:rPr>
              <a:t>Your Involvement is Key to </a:t>
            </a:r>
            <a:br>
              <a:rPr lang="en-US" altLang="en-US" sz="4800" b="1" dirty="0">
                <a:latin typeface="Calibri Light" panose="020F0302020204030204" pitchFamily="34" charset="0"/>
                <a:ea typeface="Arial" charset="0"/>
                <a:cs typeface="Arial" charset="0"/>
              </a:rPr>
            </a:br>
            <a:r>
              <a:rPr lang="en-US" altLang="en-US" sz="4800" b="1" dirty="0">
                <a:latin typeface="Calibri Light" panose="020F0302020204030204" pitchFamily="34" charset="0"/>
                <a:ea typeface="Arial" charset="0"/>
                <a:cs typeface="Arial" charset="0"/>
              </a:rPr>
              <a:t>Your Child’s Success!</a:t>
            </a:r>
          </a:p>
        </p:txBody>
      </p:sp>
      <p:sp>
        <p:nvSpPr>
          <p:cNvPr id="33795" name="Rectangle 5"/>
          <p:cNvSpPr txBox="1">
            <a:spLocks noChangeArrowheads="1"/>
          </p:cNvSpPr>
          <p:nvPr/>
        </p:nvSpPr>
        <p:spPr bwMode="auto">
          <a:xfrm>
            <a:off x="381000" y="1676400"/>
            <a:ext cx="8458200" cy="4800600"/>
          </a:xfrm>
          <a:prstGeom prst="rect">
            <a:avLst/>
          </a:prstGeom>
          <a:noFill/>
          <a:ln w="285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spcBef>
                <a:spcPct val="20000"/>
              </a:spcBef>
              <a:buChar char="•"/>
              <a:defRPr sz="3200">
                <a:solidFill>
                  <a:srgbClr val="03042B"/>
                </a:solidFill>
                <a:latin typeface="Trebuchet MS" charset="0"/>
              </a:defRPr>
            </a:lvl1pPr>
            <a:lvl2pPr marL="742950" indent="-285750">
              <a:spcBef>
                <a:spcPct val="20000"/>
              </a:spcBef>
              <a:buChar char="–"/>
              <a:defRPr sz="2800">
                <a:solidFill>
                  <a:srgbClr val="03042B"/>
                </a:solidFill>
                <a:latin typeface="Trebuchet MS" charset="0"/>
              </a:defRPr>
            </a:lvl2pPr>
            <a:lvl3pPr marL="1143000" indent="-228600">
              <a:spcBef>
                <a:spcPct val="20000"/>
              </a:spcBef>
              <a:buChar char="•"/>
              <a:defRPr sz="2400">
                <a:solidFill>
                  <a:srgbClr val="03042B"/>
                </a:solidFill>
                <a:latin typeface="Trebuchet MS" charset="0"/>
              </a:defRPr>
            </a:lvl3pPr>
            <a:lvl4pPr marL="1600200" indent="-228600">
              <a:spcBef>
                <a:spcPct val="20000"/>
              </a:spcBef>
              <a:buChar char="–"/>
              <a:defRPr sz="2000">
                <a:solidFill>
                  <a:srgbClr val="03042B"/>
                </a:solidFill>
                <a:latin typeface="Trebuchet MS" charset="0"/>
              </a:defRPr>
            </a:lvl4pPr>
            <a:lvl5pPr marL="2057400" indent="-228600">
              <a:spcBef>
                <a:spcPct val="20000"/>
              </a:spcBef>
              <a:buChar char="»"/>
              <a:defRPr sz="2000">
                <a:solidFill>
                  <a:srgbClr val="03042B"/>
                </a:solidFill>
                <a:latin typeface="Trebuchet MS" charset="0"/>
              </a:defRPr>
            </a:lvl5pPr>
            <a:lvl6pPr marL="2514600" indent="-228600" eaLnBrk="0" fontAlgn="base" hangingPunct="0">
              <a:spcBef>
                <a:spcPct val="20000"/>
              </a:spcBef>
              <a:spcAft>
                <a:spcPct val="0"/>
              </a:spcAft>
              <a:buChar char="»"/>
              <a:defRPr sz="2000">
                <a:solidFill>
                  <a:srgbClr val="03042B"/>
                </a:solidFill>
                <a:latin typeface="Trebuchet MS" charset="0"/>
              </a:defRPr>
            </a:lvl6pPr>
            <a:lvl7pPr marL="2971800" indent="-228600" eaLnBrk="0" fontAlgn="base" hangingPunct="0">
              <a:spcBef>
                <a:spcPct val="20000"/>
              </a:spcBef>
              <a:spcAft>
                <a:spcPct val="0"/>
              </a:spcAft>
              <a:buChar char="»"/>
              <a:defRPr sz="2000">
                <a:solidFill>
                  <a:srgbClr val="03042B"/>
                </a:solidFill>
                <a:latin typeface="Trebuchet MS" charset="0"/>
              </a:defRPr>
            </a:lvl7pPr>
            <a:lvl8pPr marL="3429000" indent="-228600" eaLnBrk="0" fontAlgn="base" hangingPunct="0">
              <a:spcBef>
                <a:spcPct val="20000"/>
              </a:spcBef>
              <a:spcAft>
                <a:spcPct val="0"/>
              </a:spcAft>
              <a:buChar char="»"/>
              <a:defRPr sz="2000">
                <a:solidFill>
                  <a:srgbClr val="03042B"/>
                </a:solidFill>
                <a:latin typeface="Trebuchet MS" charset="0"/>
              </a:defRPr>
            </a:lvl8pPr>
            <a:lvl9pPr marL="3886200" indent="-228600" eaLnBrk="0" fontAlgn="base" hangingPunct="0">
              <a:spcBef>
                <a:spcPct val="20000"/>
              </a:spcBef>
              <a:spcAft>
                <a:spcPct val="0"/>
              </a:spcAft>
              <a:buChar char="»"/>
              <a:defRPr sz="2000">
                <a:solidFill>
                  <a:srgbClr val="03042B"/>
                </a:solidFill>
                <a:latin typeface="Trebuchet MS" charset="0"/>
              </a:defRPr>
            </a:lvl9pPr>
          </a:lstStyle>
          <a:p>
            <a:pPr algn="just" eaLnBrk="1" hangingPunct="1">
              <a:lnSpc>
                <a:spcPct val="90000"/>
              </a:lnSpc>
            </a:pPr>
            <a:endParaRPr lang="en-US" altLang="en-US" sz="1000" dirty="0">
              <a:solidFill>
                <a:srgbClr val="000000"/>
              </a:solidFill>
              <a:latin typeface="Arial" charset="0"/>
              <a:ea typeface="Arial" charset="0"/>
              <a:cs typeface="Arial" charset="0"/>
            </a:endParaRPr>
          </a:p>
          <a:p>
            <a:pPr eaLnBrk="1" hangingPunct="1">
              <a:buClr>
                <a:schemeClr val="tx2"/>
              </a:buClr>
            </a:pPr>
            <a:r>
              <a:rPr lang="en-US" altLang="en-US" sz="2000" dirty="0">
                <a:solidFill>
                  <a:schemeClr val="tx1"/>
                </a:solidFill>
              </a:rPr>
              <a:t>You are your child’s first teacher.</a:t>
            </a:r>
          </a:p>
          <a:p>
            <a:pPr eaLnBrk="1" hangingPunct="1">
              <a:buClr>
                <a:schemeClr val="tx2"/>
              </a:buClr>
            </a:pPr>
            <a:r>
              <a:rPr lang="en-US" altLang="en-US" sz="2000" dirty="0">
                <a:solidFill>
                  <a:schemeClr val="tx1"/>
                </a:solidFill>
              </a:rPr>
              <a:t>You have the ability to influence your child’s education more than any teacher or school.</a:t>
            </a:r>
          </a:p>
          <a:p>
            <a:pPr eaLnBrk="1" hangingPunct="1">
              <a:buClr>
                <a:schemeClr val="tx2"/>
              </a:buClr>
            </a:pPr>
            <a:r>
              <a:rPr lang="en-US" altLang="en-US" sz="2000" dirty="0">
                <a:solidFill>
                  <a:schemeClr val="tx1"/>
                </a:solidFill>
              </a:rPr>
              <a:t>You know your child best:</a:t>
            </a:r>
          </a:p>
          <a:p>
            <a:pPr marL="644525" lvl="1" indent="-342900" eaLnBrk="1" hangingPunct="1">
              <a:buClr>
                <a:schemeClr val="tx2"/>
              </a:buClr>
              <a:buFont typeface="Wingdings" panose="05000000000000000000" pitchFamily="2" charset="2"/>
              <a:buChar char="v"/>
            </a:pPr>
            <a:r>
              <a:rPr lang="en-US" altLang="en-US" sz="2000" dirty="0">
                <a:solidFill>
                  <a:schemeClr val="tx1"/>
                </a:solidFill>
              </a:rPr>
              <a:t>Share information about your child’s interests and abilities with teachers</a:t>
            </a:r>
          </a:p>
          <a:p>
            <a:pPr marL="644525" lvl="1" indent="-342900" eaLnBrk="1" hangingPunct="1">
              <a:buClr>
                <a:schemeClr val="tx2"/>
              </a:buClr>
              <a:buFont typeface="Wingdings" panose="05000000000000000000" pitchFamily="2" charset="2"/>
              <a:buChar char="v"/>
            </a:pPr>
            <a:r>
              <a:rPr lang="en-US" altLang="en-US" sz="2000" dirty="0">
                <a:solidFill>
                  <a:schemeClr val="tx1"/>
                </a:solidFill>
              </a:rPr>
              <a:t>Ask to see FSA results, AIMS results, as well as  Progress reports</a:t>
            </a:r>
          </a:p>
          <a:p>
            <a:pPr marL="644525" lvl="1" indent="-342900" eaLnBrk="1" hangingPunct="1">
              <a:buClr>
                <a:schemeClr val="tx2"/>
              </a:buClr>
              <a:buFont typeface="Wingdings" panose="05000000000000000000" pitchFamily="2" charset="2"/>
              <a:buChar char="v"/>
            </a:pPr>
            <a:r>
              <a:rPr lang="en-US" altLang="en-US" sz="2000" u="sng" dirty="0">
                <a:solidFill>
                  <a:schemeClr val="tx1"/>
                </a:solidFill>
              </a:rPr>
              <a:t>Discuss these results with your child’s teacher so that you understand how to help your child at home</a:t>
            </a:r>
          </a:p>
          <a:p>
            <a:pPr marL="644525" lvl="1" indent="-342900" eaLnBrk="1" hangingPunct="1">
              <a:buClr>
                <a:schemeClr val="tx2"/>
              </a:buClr>
              <a:buFont typeface="Wingdings" panose="05000000000000000000" pitchFamily="2" charset="2"/>
              <a:buChar char="v"/>
            </a:pPr>
            <a:r>
              <a:rPr lang="en-US" altLang="en-US" sz="2000" u="sng" dirty="0">
                <a:solidFill>
                  <a:schemeClr val="tx1"/>
                </a:solidFill>
              </a:rPr>
              <a:t>Be knowledgeable of grade level expectations</a:t>
            </a:r>
          </a:p>
          <a:p>
            <a:pPr lvl="1" algn="just" eaLnBrk="1" hangingPunct="1">
              <a:lnSpc>
                <a:spcPct val="90000"/>
              </a:lnSpc>
              <a:buFontTx/>
              <a:buNone/>
            </a:pPr>
            <a:endParaRPr lang="en-US" altLang="en-US" sz="2400" dirty="0">
              <a:solidFill>
                <a:srgbClr val="FF0000"/>
              </a:solidFill>
              <a:latin typeface="Arial" charset="0"/>
              <a:ea typeface="Arial" charset="0"/>
              <a:cs typeface="Arial" charset="0"/>
            </a:endParaRPr>
          </a:p>
          <a:p>
            <a:pPr lvl="1" algn="just" eaLnBrk="1" hangingPunct="1">
              <a:lnSpc>
                <a:spcPct val="90000"/>
              </a:lnSpc>
              <a:buFont typeface="Wingdings" charset="2"/>
              <a:buChar char="ü"/>
            </a:pPr>
            <a:endParaRPr lang="en-US" altLang="en-US" sz="2400" dirty="0">
              <a:solidFill>
                <a:srgbClr val="FF0000"/>
              </a:solidFill>
              <a:latin typeface="Arial" charset="0"/>
              <a:ea typeface="Arial" charset="0"/>
              <a:cs typeface="Arial" charset="0"/>
            </a:endParaRPr>
          </a:p>
        </p:txBody>
      </p:sp>
      <p:pic>
        <p:nvPicPr>
          <p:cNvPr id="4"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43058" y="4953000"/>
            <a:ext cx="1774371" cy="1451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7772400" cy="1143000"/>
          </a:xfrm>
        </p:spPr>
        <p:txBody>
          <a:bodyPr/>
          <a:lstStyle/>
          <a:p>
            <a:pPr algn="l"/>
            <a:r>
              <a:rPr lang="en-US" altLang="en-US" sz="4800" b="1" dirty="0">
                <a:solidFill>
                  <a:schemeClr val="tx1">
                    <a:lumMod val="75000"/>
                    <a:lumOff val="25000"/>
                  </a:schemeClr>
                </a:solidFill>
                <a:latin typeface="Calibri Light" panose="020F0302020204030204" pitchFamily="34" charset="0"/>
              </a:rPr>
              <a:t>Classroom Visits</a:t>
            </a:r>
            <a:endParaRPr lang="en-US" sz="4800" b="1" dirty="0">
              <a:solidFill>
                <a:schemeClr val="tx1"/>
              </a:solidFill>
              <a:latin typeface="Calibri Light" panose="020F0302020204030204" pitchFamily="34" charset="0"/>
            </a:endParaRPr>
          </a:p>
        </p:txBody>
      </p:sp>
      <p:sp>
        <p:nvSpPr>
          <p:cNvPr id="3" name="Content Placeholder 2"/>
          <p:cNvSpPr>
            <a:spLocks noGrp="1"/>
          </p:cNvSpPr>
          <p:nvPr>
            <p:ph idx="1"/>
          </p:nvPr>
        </p:nvSpPr>
        <p:spPr>
          <a:xfrm>
            <a:off x="304800" y="1600200"/>
            <a:ext cx="8610600" cy="4953000"/>
          </a:xfrm>
          <a:ln>
            <a:solidFill>
              <a:schemeClr val="tx1"/>
            </a:solidFill>
          </a:ln>
        </p:spPr>
        <p:txBody>
          <a:bodyPr/>
          <a:lstStyle/>
          <a:p>
            <a:pPr marL="0" indent="0" fontAlgn="auto">
              <a:lnSpc>
                <a:spcPct val="80000"/>
              </a:lnSpc>
              <a:spcAft>
                <a:spcPts val="0"/>
              </a:spcAft>
              <a:buNone/>
              <a:defRPr/>
            </a:pPr>
            <a:endParaRPr lang="en-US" sz="2800" dirty="0" smtClean="0">
              <a:solidFill>
                <a:schemeClr val="tx1">
                  <a:lumMod val="75000"/>
                  <a:lumOff val="25000"/>
                </a:schemeClr>
              </a:solidFill>
            </a:endParaRPr>
          </a:p>
          <a:p>
            <a:pPr marL="0" indent="0" fontAlgn="auto">
              <a:lnSpc>
                <a:spcPct val="80000"/>
              </a:lnSpc>
              <a:spcAft>
                <a:spcPts val="0"/>
              </a:spcAft>
              <a:buNone/>
              <a:defRPr/>
            </a:pPr>
            <a:r>
              <a:rPr lang="en-US" sz="2800" dirty="0" smtClean="0">
                <a:solidFill>
                  <a:schemeClr val="tx1">
                    <a:lumMod val="75000"/>
                    <a:lumOff val="25000"/>
                  </a:schemeClr>
                </a:solidFill>
              </a:rPr>
              <a:t>Teachers </a:t>
            </a:r>
            <a:r>
              <a:rPr lang="en-US" sz="2800" dirty="0">
                <a:solidFill>
                  <a:schemeClr val="tx1">
                    <a:lumMod val="75000"/>
                    <a:lumOff val="25000"/>
                  </a:schemeClr>
                </a:solidFill>
              </a:rPr>
              <a:t>will provide specific information on:</a:t>
            </a:r>
          </a:p>
          <a:p>
            <a:pPr marL="0" indent="0" fontAlgn="auto">
              <a:lnSpc>
                <a:spcPct val="80000"/>
              </a:lnSpc>
              <a:spcAft>
                <a:spcPts val="0"/>
              </a:spcAft>
              <a:buNone/>
              <a:defRPr/>
            </a:pPr>
            <a:endParaRPr lang="en-US" sz="800" dirty="0">
              <a:solidFill>
                <a:schemeClr val="tx1">
                  <a:lumMod val="75000"/>
                  <a:lumOff val="25000"/>
                </a:schemeClr>
              </a:solidFill>
            </a:endParaRPr>
          </a:p>
          <a:p>
            <a:pPr marL="760413" lvl="1" indent="-457200" fontAlgn="auto">
              <a:lnSpc>
                <a:spcPct val="80000"/>
              </a:lnSpc>
              <a:spcAft>
                <a:spcPts val="0"/>
              </a:spcAft>
              <a:buClr>
                <a:schemeClr val="tx2"/>
              </a:buClr>
              <a:buFont typeface="Arial" panose="020B0604020202020204" pitchFamily="34" charset="0"/>
              <a:buChar char="•"/>
              <a:defRPr/>
            </a:pPr>
            <a:r>
              <a:rPr lang="en-US" sz="2600" dirty="0">
                <a:solidFill>
                  <a:schemeClr val="tx1">
                    <a:lumMod val="75000"/>
                    <a:lumOff val="25000"/>
                  </a:schemeClr>
                </a:solidFill>
              </a:rPr>
              <a:t>Florida Standards Assessment</a:t>
            </a:r>
          </a:p>
          <a:p>
            <a:pPr marL="760413" lvl="1" indent="-457200" fontAlgn="auto">
              <a:lnSpc>
                <a:spcPct val="80000"/>
              </a:lnSpc>
              <a:spcAft>
                <a:spcPts val="0"/>
              </a:spcAft>
              <a:buClr>
                <a:schemeClr val="tx2"/>
              </a:buClr>
              <a:buFont typeface="Arial" panose="020B0604020202020204" pitchFamily="34" charset="0"/>
              <a:buChar char="•"/>
              <a:defRPr/>
            </a:pPr>
            <a:r>
              <a:rPr lang="en-US" sz="2600" dirty="0">
                <a:solidFill>
                  <a:schemeClr val="tx1">
                    <a:lumMod val="75000"/>
                    <a:lumOff val="25000"/>
                  </a:schemeClr>
                </a:solidFill>
              </a:rPr>
              <a:t>Next Generation State Standards </a:t>
            </a:r>
          </a:p>
          <a:p>
            <a:pPr marL="760413" lvl="1" indent="-457200" fontAlgn="auto">
              <a:lnSpc>
                <a:spcPct val="80000"/>
              </a:lnSpc>
              <a:spcAft>
                <a:spcPts val="0"/>
              </a:spcAft>
              <a:buClr>
                <a:schemeClr val="tx2"/>
              </a:buClr>
              <a:buFont typeface="Arial" panose="020B0604020202020204" pitchFamily="34" charset="0"/>
              <a:buChar char="•"/>
              <a:defRPr/>
            </a:pPr>
            <a:r>
              <a:rPr lang="en-US" sz="2600" dirty="0">
                <a:solidFill>
                  <a:schemeClr val="tx1">
                    <a:lumMod val="75000"/>
                    <a:lumOff val="25000"/>
                  </a:schemeClr>
                </a:solidFill>
              </a:rPr>
              <a:t>Grade Level Expectations</a:t>
            </a:r>
          </a:p>
          <a:p>
            <a:pPr marL="760413" lvl="1" indent="-457200" fontAlgn="auto">
              <a:lnSpc>
                <a:spcPct val="80000"/>
              </a:lnSpc>
              <a:spcAft>
                <a:spcPts val="0"/>
              </a:spcAft>
              <a:buClr>
                <a:schemeClr val="tx2"/>
              </a:buClr>
              <a:buFont typeface="Arial" panose="020B0604020202020204" pitchFamily="34" charset="0"/>
              <a:buChar char="•"/>
              <a:defRPr/>
            </a:pPr>
            <a:r>
              <a:rPr lang="en-US" sz="2600" dirty="0">
                <a:solidFill>
                  <a:schemeClr val="tx1">
                    <a:lumMod val="75000"/>
                    <a:lumOff val="25000"/>
                  </a:schemeClr>
                </a:solidFill>
              </a:rPr>
              <a:t>Grade Specific Curriculum</a:t>
            </a:r>
          </a:p>
          <a:p>
            <a:pPr marL="760413" lvl="1" indent="-457200" fontAlgn="auto">
              <a:lnSpc>
                <a:spcPct val="80000"/>
              </a:lnSpc>
              <a:spcAft>
                <a:spcPts val="0"/>
              </a:spcAft>
              <a:buClr>
                <a:schemeClr val="tx2"/>
              </a:buClr>
              <a:buFont typeface="Arial" panose="020B0604020202020204" pitchFamily="34" charset="0"/>
              <a:buChar char="•"/>
              <a:defRPr/>
            </a:pPr>
            <a:r>
              <a:rPr lang="en-US" sz="2600" dirty="0">
                <a:solidFill>
                  <a:schemeClr val="tx1">
                    <a:lumMod val="75000"/>
                    <a:lumOff val="25000"/>
                  </a:schemeClr>
                </a:solidFill>
              </a:rPr>
              <a:t>Measuring Student Success</a:t>
            </a:r>
          </a:p>
          <a:p>
            <a:pPr marL="760413" lvl="1" indent="-457200" fontAlgn="auto">
              <a:lnSpc>
                <a:spcPct val="80000"/>
              </a:lnSpc>
              <a:spcAft>
                <a:spcPts val="0"/>
              </a:spcAft>
              <a:buClr>
                <a:schemeClr val="tx2"/>
              </a:buClr>
              <a:buFont typeface="Arial" panose="020B0604020202020204" pitchFamily="34" charset="0"/>
              <a:buChar char="•"/>
              <a:defRPr/>
            </a:pPr>
            <a:r>
              <a:rPr lang="en-US" sz="2600" dirty="0">
                <a:solidFill>
                  <a:schemeClr val="tx1">
                    <a:lumMod val="75000"/>
                    <a:lumOff val="25000"/>
                  </a:schemeClr>
                </a:solidFill>
              </a:rPr>
              <a:t>Definition of Proficiency</a:t>
            </a:r>
          </a:p>
          <a:p>
            <a:pPr marL="760413" lvl="1" indent="-457200" fontAlgn="auto">
              <a:lnSpc>
                <a:spcPct val="80000"/>
              </a:lnSpc>
              <a:spcAft>
                <a:spcPts val="0"/>
              </a:spcAft>
              <a:buClr>
                <a:schemeClr val="tx2"/>
              </a:buClr>
              <a:buFont typeface="Arial" panose="020B0604020202020204" pitchFamily="34" charset="0"/>
              <a:buChar char="•"/>
              <a:defRPr/>
            </a:pPr>
            <a:r>
              <a:rPr lang="en-US" sz="2600" dirty="0">
                <a:solidFill>
                  <a:schemeClr val="tx1">
                    <a:lumMod val="75000"/>
                    <a:lumOff val="25000"/>
                  </a:schemeClr>
                </a:solidFill>
              </a:rPr>
              <a:t>Overview of their plans for the year</a:t>
            </a:r>
          </a:p>
          <a:p>
            <a:pPr marL="760413" lvl="1" indent="-457200" fontAlgn="auto">
              <a:lnSpc>
                <a:spcPct val="80000"/>
              </a:lnSpc>
              <a:spcAft>
                <a:spcPts val="0"/>
              </a:spcAft>
              <a:buClr>
                <a:schemeClr val="tx2"/>
              </a:buClr>
              <a:buFont typeface="Arial" panose="020B0604020202020204" pitchFamily="34" charset="0"/>
              <a:buChar char="•"/>
              <a:defRPr/>
            </a:pPr>
            <a:r>
              <a:rPr lang="en-US" sz="2600" dirty="0">
                <a:solidFill>
                  <a:schemeClr val="tx1">
                    <a:lumMod val="75000"/>
                    <a:lumOff val="25000"/>
                  </a:schemeClr>
                </a:solidFill>
              </a:rPr>
              <a:t>Review the Home-School Compact</a:t>
            </a:r>
          </a:p>
          <a:p>
            <a:pPr marL="0" indent="0">
              <a:buNone/>
            </a:pPr>
            <a:endParaRPr lang="en-US" sz="1400" dirty="0">
              <a:solidFill>
                <a:srgbClr val="7030A0"/>
              </a:solidFill>
              <a:latin typeface="Arial" panose="020B0604020202020204" pitchFamily="34" charset="0"/>
              <a:cs typeface="Arial" panose="020B0604020202020204" pitchFamily="34" charset="0"/>
            </a:endParaRPr>
          </a:p>
          <a:p>
            <a:pPr marL="0" indent="0">
              <a:buNone/>
            </a:pPr>
            <a:endParaRPr lang="en-US" dirty="0">
              <a:solidFill>
                <a:srgbClr val="7030A0"/>
              </a:solidFill>
            </a:endParaRPr>
          </a:p>
        </p:txBody>
      </p:sp>
    </p:spTree>
    <p:extLst>
      <p:ext uri="{BB962C8B-B14F-4D97-AF65-F5344CB8AC3E}">
        <p14:creationId xmlns:p14="http://schemas.microsoft.com/office/powerpoint/2010/main" val="7336329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0" y="152400"/>
            <a:ext cx="9144000" cy="1085850"/>
          </a:xfrm>
        </p:spPr>
        <p:txBody>
          <a:bodyPr/>
          <a:lstStyle/>
          <a:p>
            <a:pPr algn="l">
              <a:defRPr/>
            </a:pPr>
            <a:r>
              <a:rPr lang="en-US" altLang="en-US" sz="4800" b="1" dirty="0">
                <a:solidFill>
                  <a:schemeClr val="tx1">
                    <a:lumMod val="75000"/>
                    <a:lumOff val="25000"/>
                  </a:schemeClr>
                </a:solidFill>
                <a:latin typeface="Calibri Light" panose="020F0302020204030204" pitchFamily="34" charset="0"/>
              </a:rPr>
              <a:t>Thank you for attending.</a:t>
            </a:r>
            <a:endParaRPr lang="en-US" altLang="en-US" sz="4800" dirty="0">
              <a:latin typeface="Calibri Light" panose="020F0302020204030204" pitchFamily="34" charset="0"/>
              <a:ea typeface="Arial" charset="0"/>
              <a:cs typeface="Arial" charset="0"/>
            </a:endParaRPr>
          </a:p>
        </p:txBody>
      </p:sp>
      <p:sp>
        <p:nvSpPr>
          <p:cNvPr id="4" name="Rectangle 5"/>
          <p:cNvSpPr txBox="1">
            <a:spLocks noChangeArrowheads="1"/>
          </p:cNvSpPr>
          <p:nvPr/>
        </p:nvSpPr>
        <p:spPr bwMode="auto">
          <a:xfrm>
            <a:off x="266700" y="1752600"/>
            <a:ext cx="8610600" cy="4038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normAutofit/>
          </a:bodyPr>
          <a:lstStyle>
            <a:lvl1pPr marL="342900" indent="-342900" algn="l" rtl="0" eaLnBrk="1" fontAlgn="base" hangingPunct="1">
              <a:spcBef>
                <a:spcPct val="20000"/>
              </a:spcBef>
              <a:spcAft>
                <a:spcPct val="0"/>
              </a:spcAft>
              <a:buChar char="•"/>
              <a:defRPr sz="3200" kern="1200">
                <a:solidFill>
                  <a:srgbClr val="03042B"/>
                </a:solidFill>
                <a:latin typeface="+mn-lt"/>
                <a:ea typeface="+mn-ea"/>
                <a:cs typeface="+mn-cs"/>
              </a:defRPr>
            </a:lvl1pPr>
            <a:lvl2pPr marL="742950" indent="-285750" algn="l" rtl="0" eaLnBrk="1" fontAlgn="base" hangingPunct="1">
              <a:spcBef>
                <a:spcPct val="20000"/>
              </a:spcBef>
              <a:spcAft>
                <a:spcPct val="0"/>
              </a:spcAft>
              <a:buChar char="–"/>
              <a:defRPr sz="2800" kern="1200">
                <a:solidFill>
                  <a:srgbClr val="03042B"/>
                </a:solidFill>
                <a:latin typeface="+mn-lt"/>
                <a:ea typeface="+mn-ea"/>
                <a:cs typeface="+mn-cs"/>
              </a:defRPr>
            </a:lvl2pPr>
            <a:lvl3pPr marL="1143000" indent="-228600" algn="l" rtl="0" eaLnBrk="1" fontAlgn="base" hangingPunct="1">
              <a:spcBef>
                <a:spcPct val="20000"/>
              </a:spcBef>
              <a:spcAft>
                <a:spcPct val="0"/>
              </a:spcAft>
              <a:buChar char="•"/>
              <a:defRPr sz="2400" kern="1200">
                <a:solidFill>
                  <a:srgbClr val="03042B"/>
                </a:solidFill>
                <a:latin typeface="+mn-lt"/>
                <a:ea typeface="+mn-ea"/>
                <a:cs typeface="+mn-cs"/>
              </a:defRPr>
            </a:lvl3pPr>
            <a:lvl4pPr marL="1600200" indent="-228600" algn="l" rtl="0" eaLnBrk="1" fontAlgn="base" hangingPunct="1">
              <a:spcBef>
                <a:spcPct val="20000"/>
              </a:spcBef>
              <a:spcAft>
                <a:spcPct val="0"/>
              </a:spcAft>
              <a:buChar char="–"/>
              <a:defRPr sz="2000" kern="1200">
                <a:solidFill>
                  <a:srgbClr val="03042B"/>
                </a:solidFill>
                <a:latin typeface="+mn-lt"/>
                <a:ea typeface="+mn-ea"/>
                <a:cs typeface="+mn-cs"/>
              </a:defRPr>
            </a:lvl4pPr>
            <a:lvl5pPr marL="2057400" indent="-228600" algn="l" rtl="0" eaLnBrk="1" fontAlgn="base" hangingPunct="1">
              <a:spcBef>
                <a:spcPct val="20000"/>
              </a:spcBef>
              <a:spcAft>
                <a:spcPct val="0"/>
              </a:spcAft>
              <a:buChar char="»"/>
              <a:defRPr sz="2000" kern="1200">
                <a:solidFill>
                  <a:srgbClr val="03042B"/>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Aft>
                <a:spcPts val="0"/>
              </a:spcAft>
              <a:buFont typeface="Symbol" panose="05050102010706020507" pitchFamily="18" charset="2"/>
              <a:buNone/>
              <a:defRPr/>
            </a:pPr>
            <a:r>
              <a:rPr lang="en-US" sz="3600" dirty="0" smtClean="0">
                <a:solidFill>
                  <a:schemeClr val="tx1">
                    <a:lumMod val="75000"/>
                    <a:lumOff val="25000"/>
                  </a:schemeClr>
                </a:solidFill>
              </a:rPr>
              <a:t>Be sure to sign/complete:</a:t>
            </a:r>
          </a:p>
          <a:p>
            <a:pPr marL="0" indent="0" fontAlgn="auto">
              <a:spcAft>
                <a:spcPts val="0"/>
              </a:spcAft>
              <a:buFont typeface="Symbol" panose="05050102010706020507" pitchFamily="18" charset="2"/>
              <a:buNone/>
              <a:defRPr/>
            </a:pPr>
            <a:endParaRPr lang="en-US" sz="1000" dirty="0" smtClean="0">
              <a:solidFill>
                <a:schemeClr val="tx1">
                  <a:lumMod val="75000"/>
                  <a:lumOff val="25000"/>
                </a:schemeClr>
              </a:solidFill>
            </a:endParaRPr>
          </a:p>
          <a:p>
            <a:pPr marL="274320" indent="-274320" fontAlgn="auto">
              <a:spcAft>
                <a:spcPts val="0"/>
              </a:spcAft>
              <a:buClr>
                <a:schemeClr val="tx2"/>
              </a:buClr>
              <a:buFont typeface="Wingdings" pitchFamily="2" charset="2"/>
              <a:buChar char="q"/>
              <a:defRPr/>
            </a:pPr>
            <a:r>
              <a:rPr lang="en-US" sz="3600" dirty="0" smtClean="0">
                <a:solidFill>
                  <a:schemeClr val="tx1">
                    <a:lumMod val="75000"/>
                    <a:lumOff val="25000"/>
                  </a:schemeClr>
                </a:solidFill>
              </a:rPr>
              <a:t>Title I Annual Meeting Evaluation Form</a:t>
            </a:r>
          </a:p>
          <a:p>
            <a:pPr marL="0" indent="0" fontAlgn="auto">
              <a:spcAft>
                <a:spcPts val="0"/>
              </a:spcAft>
              <a:buClr>
                <a:schemeClr val="tx2"/>
              </a:buClr>
              <a:buFont typeface="Symbol" panose="05050102010706020507" pitchFamily="18" charset="2"/>
              <a:buNone/>
              <a:defRPr/>
            </a:pPr>
            <a:endParaRPr lang="en-US" sz="1000" dirty="0" smtClean="0">
              <a:solidFill>
                <a:schemeClr val="tx1">
                  <a:lumMod val="75000"/>
                  <a:lumOff val="25000"/>
                </a:schemeClr>
              </a:solidFill>
            </a:endParaRPr>
          </a:p>
          <a:p>
            <a:pPr marL="274320" indent="-274320" fontAlgn="auto">
              <a:spcAft>
                <a:spcPts val="0"/>
              </a:spcAft>
              <a:buClr>
                <a:schemeClr val="tx2"/>
              </a:buClr>
              <a:buFont typeface="Wingdings" pitchFamily="2" charset="2"/>
              <a:buChar char="q"/>
              <a:defRPr/>
            </a:pPr>
            <a:r>
              <a:rPr lang="en-US" sz="3600" dirty="0" smtClean="0">
                <a:solidFill>
                  <a:schemeClr val="tx1">
                    <a:lumMod val="75000"/>
                    <a:lumOff val="25000"/>
                  </a:schemeClr>
                </a:solidFill>
              </a:rPr>
              <a:t>The Title I Parents’ Rights Letter </a:t>
            </a:r>
          </a:p>
          <a:p>
            <a:pPr marL="274320" indent="-274320" fontAlgn="auto">
              <a:spcAft>
                <a:spcPts val="0"/>
              </a:spcAft>
              <a:buClr>
                <a:schemeClr val="tx2"/>
              </a:buClr>
              <a:buFont typeface="Wingdings" pitchFamily="2" charset="2"/>
              <a:buChar char="q"/>
              <a:defRPr/>
            </a:pPr>
            <a:r>
              <a:rPr lang="en-US" sz="3600" dirty="0" smtClean="0">
                <a:solidFill>
                  <a:schemeClr val="tx1">
                    <a:lumMod val="75000"/>
                    <a:lumOff val="25000"/>
                  </a:schemeClr>
                </a:solidFill>
              </a:rPr>
              <a:t>Home – School Compact</a:t>
            </a:r>
          </a:p>
          <a:p>
            <a:pPr marL="644843" lvl="1" indent="-342900" fontAlgn="auto">
              <a:spcAft>
                <a:spcPts val="0"/>
              </a:spcAft>
              <a:buClr>
                <a:schemeClr val="tx2"/>
              </a:buClr>
              <a:buFont typeface="Wingdings" pitchFamily="2" charset="2"/>
              <a:buChar char="Ø"/>
              <a:defRPr/>
            </a:pPr>
            <a:r>
              <a:rPr lang="en-US" dirty="0" smtClean="0">
                <a:solidFill>
                  <a:schemeClr val="tx1">
                    <a:lumMod val="75000"/>
                    <a:lumOff val="25000"/>
                  </a:schemeClr>
                </a:solidFill>
              </a:rPr>
              <a:t>(return both of these to your child’s teacher)</a:t>
            </a:r>
          </a:p>
          <a:p>
            <a:pPr marL="457200" indent="-457200" fontAlgn="auto">
              <a:spcAft>
                <a:spcPts val="0"/>
              </a:spcAft>
              <a:buFont typeface="Wingdings" pitchFamily="2" charset="2"/>
              <a:buChar char="q"/>
              <a:defRPr/>
            </a:pPr>
            <a:endParaRPr lang="en-US" dirty="0" smtClean="0">
              <a:solidFill>
                <a:schemeClr val="tx1">
                  <a:lumMod val="75000"/>
                  <a:lumOff val="25000"/>
                </a:schemeClr>
              </a:solidFill>
            </a:endParaRPr>
          </a:p>
          <a:p>
            <a:pPr marL="457200" indent="-457200" fontAlgn="auto">
              <a:spcAft>
                <a:spcPts val="0"/>
              </a:spcAft>
              <a:buFont typeface="Wingdings" pitchFamily="2" charset="2"/>
              <a:buChar char="q"/>
              <a:defRPr/>
            </a:pPr>
            <a:endParaRPr lang="en-US" dirty="0" smtClean="0">
              <a:solidFill>
                <a:schemeClr val="tx1">
                  <a:lumMod val="75000"/>
                  <a:lumOff val="25000"/>
                </a:schemeClr>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52400" y="933450"/>
            <a:ext cx="8991600" cy="1066800"/>
          </a:xfrm>
        </p:spPr>
        <p:txBody>
          <a:bodyPr/>
          <a:lstStyle/>
          <a:p>
            <a:pPr algn="l" eaLnBrk="1" hangingPunct="1"/>
            <a:r>
              <a:rPr lang="en-US" altLang="en-US" sz="4800" b="1" dirty="0" smtClean="0">
                <a:latin typeface="Calibri Light" panose="020F0302020204030204" pitchFamily="34" charset="0"/>
                <a:ea typeface="Arial" charset="0"/>
                <a:cs typeface="Arial" charset="0"/>
              </a:rPr>
              <a:t>Questions?</a:t>
            </a:r>
            <a:r>
              <a:rPr lang="en-US" altLang="en-US" dirty="0">
                <a:latin typeface="Arial" charset="0"/>
                <a:ea typeface="Arial" charset="0"/>
                <a:cs typeface="Arial" charset="0"/>
              </a:rPr>
              <a:t/>
            </a:r>
            <a:br>
              <a:rPr lang="en-US" altLang="en-US" dirty="0">
                <a:latin typeface="Arial" charset="0"/>
                <a:ea typeface="Arial" charset="0"/>
                <a:cs typeface="Arial" charset="0"/>
              </a:rPr>
            </a:br>
            <a:r>
              <a:rPr lang="en-US" altLang="en-US" dirty="0">
                <a:latin typeface="Arial" charset="0"/>
                <a:ea typeface="Arial" charset="0"/>
                <a:cs typeface="Arial" charset="0"/>
              </a:rPr>
              <a:t/>
            </a:r>
            <a:br>
              <a:rPr lang="en-US" altLang="en-US" dirty="0">
                <a:latin typeface="Arial" charset="0"/>
                <a:ea typeface="Arial" charset="0"/>
                <a:cs typeface="Arial" charset="0"/>
              </a:rPr>
            </a:br>
            <a:endParaRPr lang="en-US" altLang="en-US" dirty="0">
              <a:latin typeface="Arial" charset="0"/>
              <a:ea typeface="Arial" charset="0"/>
              <a:cs typeface="Arial" charset="0"/>
            </a:endParaRPr>
          </a:p>
        </p:txBody>
      </p:sp>
      <p:pic>
        <p:nvPicPr>
          <p:cNvPr id="37891" name="Picture 4" descr="The Five Best Questions a Job Candidate Can As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5330" y="1752600"/>
            <a:ext cx="782574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52400" y="381000"/>
            <a:ext cx="8991600" cy="1066800"/>
          </a:xfrm>
        </p:spPr>
        <p:txBody>
          <a:bodyPr/>
          <a:lstStyle/>
          <a:p>
            <a:pPr algn="l" eaLnBrk="1" hangingPunct="1">
              <a:defRPr/>
            </a:pPr>
            <a:r>
              <a:rPr lang="en-US" altLang="en-US" sz="6000" b="1" dirty="0">
                <a:latin typeface="Calibri Light" panose="020F0302020204030204" pitchFamily="34" charset="0"/>
                <a:ea typeface="Arial" charset="0"/>
                <a:cs typeface="Arial" charset="0"/>
              </a:rPr>
              <a:t>Agenda</a:t>
            </a:r>
          </a:p>
        </p:txBody>
      </p:sp>
      <p:sp>
        <p:nvSpPr>
          <p:cNvPr id="6147" name="Rectangle 3"/>
          <p:cNvSpPr txBox="1">
            <a:spLocks noChangeArrowheads="1"/>
          </p:cNvSpPr>
          <p:nvPr/>
        </p:nvSpPr>
        <p:spPr bwMode="auto">
          <a:xfrm>
            <a:off x="609600" y="1828800"/>
            <a:ext cx="7772400" cy="4267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marL="342900" indent="-342900">
              <a:spcBef>
                <a:spcPct val="20000"/>
              </a:spcBef>
              <a:buChar char="•"/>
              <a:defRPr sz="3200">
                <a:solidFill>
                  <a:srgbClr val="03042B"/>
                </a:solidFill>
                <a:latin typeface="Trebuchet MS" charset="0"/>
              </a:defRPr>
            </a:lvl1pPr>
            <a:lvl2pPr marL="742950" indent="-285750">
              <a:spcBef>
                <a:spcPct val="20000"/>
              </a:spcBef>
              <a:buChar char="–"/>
              <a:defRPr sz="2800">
                <a:solidFill>
                  <a:srgbClr val="03042B"/>
                </a:solidFill>
                <a:latin typeface="Trebuchet MS" charset="0"/>
              </a:defRPr>
            </a:lvl2pPr>
            <a:lvl3pPr marL="1143000" indent="-228600">
              <a:spcBef>
                <a:spcPct val="20000"/>
              </a:spcBef>
              <a:buChar char="•"/>
              <a:defRPr sz="2400">
                <a:solidFill>
                  <a:srgbClr val="03042B"/>
                </a:solidFill>
                <a:latin typeface="Trebuchet MS" charset="0"/>
              </a:defRPr>
            </a:lvl3pPr>
            <a:lvl4pPr marL="1600200" indent="-228600">
              <a:spcBef>
                <a:spcPct val="20000"/>
              </a:spcBef>
              <a:buChar char="–"/>
              <a:defRPr sz="2000">
                <a:solidFill>
                  <a:srgbClr val="03042B"/>
                </a:solidFill>
                <a:latin typeface="Trebuchet MS" charset="0"/>
              </a:defRPr>
            </a:lvl4pPr>
            <a:lvl5pPr marL="2057400" indent="-228600">
              <a:spcBef>
                <a:spcPct val="20000"/>
              </a:spcBef>
              <a:buChar char="»"/>
              <a:defRPr sz="2000">
                <a:solidFill>
                  <a:srgbClr val="03042B"/>
                </a:solidFill>
                <a:latin typeface="Trebuchet MS" charset="0"/>
              </a:defRPr>
            </a:lvl5pPr>
            <a:lvl6pPr marL="2514600" indent="-228600" eaLnBrk="0" fontAlgn="base" hangingPunct="0">
              <a:spcBef>
                <a:spcPct val="20000"/>
              </a:spcBef>
              <a:spcAft>
                <a:spcPct val="0"/>
              </a:spcAft>
              <a:buChar char="»"/>
              <a:defRPr sz="2000">
                <a:solidFill>
                  <a:srgbClr val="03042B"/>
                </a:solidFill>
                <a:latin typeface="Trebuchet MS" charset="0"/>
              </a:defRPr>
            </a:lvl6pPr>
            <a:lvl7pPr marL="2971800" indent="-228600" eaLnBrk="0" fontAlgn="base" hangingPunct="0">
              <a:spcBef>
                <a:spcPct val="20000"/>
              </a:spcBef>
              <a:spcAft>
                <a:spcPct val="0"/>
              </a:spcAft>
              <a:buChar char="»"/>
              <a:defRPr sz="2000">
                <a:solidFill>
                  <a:srgbClr val="03042B"/>
                </a:solidFill>
                <a:latin typeface="Trebuchet MS" charset="0"/>
              </a:defRPr>
            </a:lvl7pPr>
            <a:lvl8pPr marL="3429000" indent="-228600" eaLnBrk="0" fontAlgn="base" hangingPunct="0">
              <a:spcBef>
                <a:spcPct val="20000"/>
              </a:spcBef>
              <a:spcAft>
                <a:spcPct val="0"/>
              </a:spcAft>
              <a:buChar char="»"/>
              <a:defRPr sz="2000">
                <a:solidFill>
                  <a:srgbClr val="03042B"/>
                </a:solidFill>
                <a:latin typeface="Trebuchet MS" charset="0"/>
              </a:defRPr>
            </a:lvl8pPr>
            <a:lvl9pPr marL="3886200" indent="-228600" eaLnBrk="0" fontAlgn="base" hangingPunct="0">
              <a:spcBef>
                <a:spcPct val="20000"/>
              </a:spcBef>
              <a:spcAft>
                <a:spcPct val="0"/>
              </a:spcAft>
              <a:buChar char="»"/>
              <a:defRPr sz="2000">
                <a:solidFill>
                  <a:srgbClr val="03042B"/>
                </a:solidFill>
                <a:latin typeface="Trebuchet MS" charset="0"/>
              </a:defRPr>
            </a:lvl9pPr>
          </a:lstStyle>
          <a:p>
            <a:pPr eaLnBrk="1" hangingPunct="1">
              <a:buClr>
                <a:schemeClr val="tx2"/>
              </a:buClr>
            </a:pPr>
            <a:r>
              <a:rPr lang="en-US" altLang="en-US" sz="2400" dirty="0">
                <a:solidFill>
                  <a:schemeClr val="tx1"/>
                </a:solidFill>
              </a:rPr>
              <a:t>Welcome and Introductions</a:t>
            </a:r>
          </a:p>
          <a:p>
            <a:pPr eaLnBrk="1" hangingPunct="1">
              <a:buClr>
                <a:schemeClr val="tx2"/>
              </a:buClr>
            </a:pPr>
            <a:r>
              <a:rPr lang="en-US" altLang="en-US" sz="2400" dirty="0">
                <a:solidFill>
                  <a:schemeClr val="tx1"/>
                </a:solidFill>
              </a:rPr>
              <a:t>All About Title I</a:t>
            </a:r>
          </a:p>
          <a:p>
            <a:pPr eaLnBrk="1" hangingPunct="1">
              <a:buClr>
                <a:schemeClr val="tx2"/>
              </a:buClr>
            </a:pPr>
            <a:r>
              <a:rPr lang="en-US" altLang="en-US" sz="2400" dirty="0">
                <a:solidFill>
                  <a:schemeClr val="tx1"/>
                </a:solidFill>
              </a:rPr>
              <a:t>Title I Budgets</a:t>
            </a:r>
          </a:p>
          <a:p>
            <a:pPr eaLnBrk="1" hangingPunct="1">
              <a:buClr>
                <a:schemeClr val="tx2"/>
              </a:buClr>
            </a:pPr>
            <a:r>
              <a:rPr lang="en-US" altLang="en-US" sz="2400" dirty="0">
                <a:solidFill>
                  <a:schemeClr val="tx1"/>
                </a:solidFill>
              </a:rPr>
              <a:t>Standards and Testing</a:t>
            </a:r>
          </a:p>
          <a:p>
            <a:pPr eaLnBrk="1" hangingPunct="1">
              <a:buClr>
                <a:schemeClr val="tx2"/>
              </a:buClr>
            </a:pPr>
            <a:r>
              <a:rPr lang="en-US" altLang="en-US" sz="2400" dirty="0">
                <a:solidFill>
                  <a:schemeClr val="tx1"/>
                </a:solidFill>
              </a:rPr>
              <a:t>Title I Beginning of School Packet</a:t>
            </a:r>
          </a:p>
          <a:p>
            <a:pPr eaLnBrk="1" hangingPunct="1">
              <a:buClr>
                <a:schemeClr val="tx2"/>
              </a:buClr>
            </a:pPr>
            <a:r>
              <a:rPr lang="en-US" altLang="en-US" sz="2400" dirty="0">
                <a:solidFill>
                  <a:schemeClr val="tx1"/>
                </a:solidFill>
              </a:rPr>
              <a:t>Our Home-School Compact</a:t>
            </a:r>
          </a:p>
          <a:p>
            <a:pPr eaLnBrk="1" hangingPunct="1">
              <a:buClr>
                <a:schemeClr val="tx2"/>
              </a:buClr>
            </a:pPr>
            <a:r>
              <a:rPr lang="en-US" altLang="en-US" sz="2400" dirty="0">
                <a:solidFill>
                  <a:schemeClr val="tx1"/>
                </a:solidFill>
              </a:rPr>
              <a:t>Our School’s Parent &amp; Family Engagement Plan</a:t>
            </a:r>
          </a:p>
          <a:p>
            <a:pPr eaLnBrk="1" hangingPunct="1">
              <a:buClr>
                <a:schemeClr val="tx2"/>
              </a:buClr>
            </a:pPr>
            <a:r>
              <a:rPr lang="en-US" altLang="en-US" sz="2400" dirty="0">
                <a:solidFill>
                  <a:schemeClr val="tx1"/>
                </a:solidFill>
              </a:rPr>
              <a:t>Keys to Your Child’s Success</a:t>
            </a:r>
          </a:p>
          <a:p>
            <a:pPr eaLnBrk="1" hangingPunct="1">
              <a:defRPr/>
            </a:pPr>
            <a:endParaRPr lang="en-US" altLang="en-US" sz="2400" dirty="0">
              <a:solidFill>
                <a:schemeClr val="tx1"/>
              </a:solidFill>
              <a:latin typeface="Arial" charset="0"/>
              <a:ea typeface="Arial" charset="0"/>
              <a:cs typeface="Arial"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228600"/>
            <a:ext cx="9144000" cy="1066800"/>
          </a:xfrm>
        </p:spPr>
        <p:txBody>
          <a:bodyPr/>
          <a:lstStyle/>
          <a:p>
            <a:pPr algn="l" eaLnBrk="1" hangingPunct="1">
              <a:defRPr/>
            </a:pPr>
            <a:r>
              <a:rPr lang="en-US" altLang="en-US" sz="4800" b="1" dirty="0">
                <a:latin typeface="Calibri Light" panose="020F0302020204030204" pitchFamily="34" charset="0"/>
                <a:ea typeface="Arial" charset="0"/>
                <a:cs typeface="Arial" charset="0"/>
              </a:rPr>
              <a:t>What is Title I?</a:t>
            </a:r>
          </a:p>
        </p:txBody>
      </p:sp>
      <p:sp>
        <p:nvSpPr>
          <p:cNvPr id="20483" name="Rectangle 3"/>
          <p:cNvSpPr txBox="1">
            <a:spLocks noChangeArrowheads="1"/>
          </p:cNvSpPr>
          <p:nvPr/>
        </p:nvSpPr>
        <p:spPr bwMode="auto">
          <a:xfrm>
            <a:off x="304800" y="1295400"/>
            <a:ext cx="8458200" cy="5257800"/>
          </a:xfrm>
          <a:prstGeom prst="rect">
            <a:avLst/>
          </a:prstGeom>
          <a:noFill/>
          <a:ln w="28575">
            <a:solidFill>
              <a:srgbClr val="000000"/>
            </a:solidFill>
            <a:miter lim="800000"/>
            <a:headEnd/>
            <a:tailEnd/>
          </a:ln>
        </p:spPr>
        <p:txBody>
          <a:bodyPr/>
          <a:lstStyle>
            <a:lvl1pPr marL="342900" indent="-342900">
              <a:spcBef>
                <a:spcPct val="20000"/>
              </a:spcBef>
              <a:buChar char="•"/>
              <a:defRPr sz="3200">
                <a:solidFill>
                  <a:srgbClr val="03042B"/>
                </a:solidFill>
                <a:latin typeface="Trebuchet MS" charset="0"/>
              </a:defRPr>
            </a:lvl1pPr>
            <a:lvl2pPr marL="742950" indent="-285750">
              <a:spcBef>
                <a:spcPct val="20000"/>
              </a:spcBef>
              <a:buChar char="–"/>
              <a:defRPr sz="2800">
                <a:solidFill>
                  <a:srgbClr val="03042B"/>
                </a:solidFill>
                <a:latin typeface="Trebuchet MS" charset="0"/>
              </a:defRPr>
            </a:lvl2pPr>
            <a:lvl3pPr marL="1143000" indent="-228600">
              <a:spcBef>
                <a:spcPct val="20000"/>
              </a:spcBef>
              <a:buChar char="•"/>
              <a:defRPr sz="2400">
                <a:solidFill>
                  <a:srgbClr val="03042B"/>
                </a:solidFill>
                <a:latin typeface="Trebuchet MS" charset="0"/>
              </a:defRPr>
            </a:lvl3pPr>
            <a:lvl4pPr marL="1600200" indent="-228600">
              <a:spcBef>
                <a:spcPct val="20000"/>
              </a:spcBef>
              <a:buChar char="–"/>
              <a:defRPr sz="2000">
                <a:solidFill>
                  <a:srgbClr val="03042B"/>
                </a:solidFill>
                <a:latin typeface="Trebuchet MS" charset="0"/>
              </a:defRPr>
            </a:lvl4pPr>
            <a:lvl5pPr marL="2057400" indent="-228600">
              <a:spcBef>
                <a:spcPct val="20000"/>
              </a:spcBef>
              <a:buChar char="»"/>
              <a:defRPr sz="2000">
                <a:solidFill>
                  <a:srgbClr val="03042B"/>
                </a:solidFill>
                <a:latin typeface="Trebuchet MS" charset="0"/>
              </a:defRPr>
            </a:lvl5pPr>
            <a:lvl6pPr marL="2514600" indent="-228600" eaLnBrk="0" fontAlgn="base" hangingPunct="0">
              <a:spcBef>
                <a:spcPct val="20000"/>
              </a:spcBef>
              <a:spcAft>
                <a:spcPct val="0"/>
              </a:spcAft>
              <a:buChar char="»"/>
              <a:defRPr sz="2000">
                <a:solidFill>
                  <a:srgbClr val="03042B"/>
                </a:solidFill>
                <a:latin typeface="Trebuchet MS" charset="0"/>
              </a:defRPr>
            </a:lvl6pPr>
            <a:lvl7pPr marL="2971800" indent="-228600" eaLnBrk="0" fontAlgn="base" hangingPunct="0">
              <a:spcBef>
                <a:spcPct val="20000"/>
              </a:spcBef>
              <a:spcAft>
                <a:spcPct val="0"/>
              </a:spcAft>
              <a:buChar char="»"/>
              <a:defRPr sz="2000">
                <a:solidFill>
                  <a:srgbClr val="03042B"/>
                </a:solidFill>
                <a:latin typeface="Trebuchet MS" charset="0"/>
              </a:defRPr>
            </a:lvl7pPr>
            <a:lvl8pPr marL="3429000" indent="-228600" eaLnBrk="0" fontAlgn="base" hangingPunct="0">
              <a:spcBef>
                <a:spcPct val="20000"/>
              </a:spcBef>
              <a:spcAft>
                <a:spcPct val="0"/>
              </a:spcAft>
              <a:buChar char="»"/>
              <a:defRPr sz="2000">
                <a:solidFill>
                  <a:srgbClr val="03042B"/>
                </a:solidFill>
                <a:latin typeface="Trebuchet MS" charset="0"/>
              </a:defRPr>
            </a:lvl8pPr>
            <a:lvl9pPr marL="3886200" indent="-228600" eaLnBrk="0" fontAlgn="base" hangingPunct="0">
              <a:spcBef>
                <a:spcPct val="20000"/>
              </a:spcBef>
              <a:spcAft>
                <a:spcPct val="0"/>
              </a:spcAft>
              <a:buChar char="»"/>
              <a:defRPr sz="2000">
                <a:solidFill>
                  <a:srgbClr val="03042B"/>
                </a:solidFill>
                <a:latin typeface="Trebuchet MS" charset="0"/>
              </a:defRPr>
            </a:lvl9pPr>
          </a:lstStyle>
          <a:p>
            <a:pPr eaLnBrk="1" hangingPunct="1">
              <a:lnSpc>
                <a:spcPct val="80000"/>
              </a:lnSpc>
            </a:pPr>
            <a:endParaRPr lang="en-US" altLang="en-US" sz="2800" dirty="0">
              <a:solidFill>
                <a:srgbClr val="000000"/>
              </a:solidFill>
              <a:latin typeface="Arial" charset="0"/>
              <a:ea typeface="Arial" charset="0"/>
              <a:cs typeface="Arial" charset="0"/>
            </a:endParaRPr>
          </a:p>
          <a:p>
            <a:pPr marL="347472" indent="-347472" eaLnBrk="1" hangingPunct="1">
              <a:lnSpc>
                <a:spcPct val="80000"/>
              </a:lnSpc>
            </a:pPr>
            <a:r>
              <a:rPr lang="en-US" altLang="en-US" sz="2400" dirty="0">
                <a:solidFill>
                  <a:srgbClr val="000000"/>
                </a:solidFill>
                <a:latin typeface="Arial" charset="0"/>
                <a:ea typeface="Arial" charset="0"/>
                <a:cs typeface="Arial" charset="0"/>
              </a:rPr>
              <a:t>Title I is the major component of the Elementary and Secondary Education Act (ESEA) and the largest federal assistance program for our nation’s schools.</a:t>
            </a:r>
          </a:p>
          <a:p>
            <a:pPr marL="347472" indent="-347472" eaLnBrk="1" hangingPunct="1">
              <a:lnSpc>
                <a:spcPct val="80000"/>
              </a:lnSpc>
            </a:pPr>
            <a:endParaRPr lang="en-US" altLang="en-US" sz="1000" dirty="0">
              <a:solidFill>
                <a:srgbClr val="000000"/>
              </a:solidFill>
              <a:latin typeface="Arial" charset="0"/>
              <a:ea typeface="Arial" charset="0"/>
              <a:cs typeface="Arial" charset="0"/>
            </a:endParaRPr>
          </a:p>
          <a:p>
            <a:pPr marL="347472" indent="-347472" eaLnBrk="1" hangingPunct="1">
              <a:lnSpc>
                <a:spcPct val="80000"/>
              </a:lnSpc>
            </a:pPr>
            <a:r>
              <a:rPr lang="en-US" altLang="en-US" sz="2400" dirty="0">
                <a:solidFill>
                  <a:srgbClr val="000000"/>
                </a:solidFill>
                <a:latin typeface="Arial" charset="0"/>
                <a:ea typeface="Arial" charset="0"/>
                <a:cs typeface="Arial" charset="0"/>
              </a:rPr>
              <a:t>The goal of Title I is a higher quality of education for </a:t>
            </a:r>
            <a:r>
              <a:rPr lang="en-US" altLang="en-US" sz="2400" u="sng" dirty="0">
                <a:solidFill>
                  <a:srgbClr val="000000"/>
                </a:solidFill>
                <a:latin typeface="Arial" charset="0"/>
                <a:ea typeface="Arial" charset="0"/>
                <a:cs typeface="Arial" charset="0"/>
              </a:rPr>
              <a:t>every</a:t>
            </a:r>
            <a:r>
              <a:rPr lang="en-US" altLang="en-US" sz="2400" dirty="0">
                <a:solidFill>
                  <a:srgbClr val="000000"/>
                </a:solidFill>
                <a:latin typeface="Arial" charset="0"/>
                <a:ea typeface="Arial" charset="0"/>
                <a:cs typeface="Arial" charset="0"/>
              </a:rPr>
              <a:t> child.</a:t>
            </a:r>
          </a:p>
          <a:p>
            <a:pPr marL="347472" indent="-347472" eaLnBrk="1" hangingPunct="1">
              <a:lnSpc>
                <a:spcPct val="80000"/>
              </a:lnSpc>
            </a:pPr>
            <a:endParaRPr lang="en-US" altLang="en-US" sz="1000" dirty="0">
              <a:solidFill>
                <a:srgbClr val="000000"/>
              </a:solidFill>
              <a:latin typeface="Arial" charset="0"/>
              <a:ea typeface="Arial" charset="0"/>
              <a:cs typeface="Arial" charset="0"/>
            </a:endParaRPr>
          </a:p>
          <a:p>
            <a:pPr marL="347472" indent="-347472" eaLnBrk="1" hangingPunct="1">
              <a:lnSpc>
                <a:spcPct val="80000"/>
              </a:lnSpc>
            </a:pPr>
            <a:r>
              <a:rPr lang="en-US" altLang="en-US" sz="2400" dirty="0" smtClean="0">
                <a:solidFill>
                  <a:srgbClr val="000000"/>
                </a:solidFill>
                <a:latin typeface="Arial" charset="0"/>
                <a:ea typeface="Arial" charset="0"/>
                <a:cs typeface="Arial" charset="0"/>
              </a:rPr>
              <a:t>The program serves millions of children in elementary and secondary schools each year. </a:t>
            </a:r>
            <a:endParaRPr lang="en-US" altLang="en-US" sz="1000" dirty="0">
              <a:solidFill>
                <a:srgbClr val="000000"/>
              </a:solidFill>
              <a:latin typeface="Arial" charset="0"/>
              <a:ea typeface="Arial" charset="0"/>
              <a:cs typeface="Arial"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0" y="152400"/>
            <a:ext cx="9144000" cy="1066800"/>
          </a:xfrm>
        </p:spPr>
        <p:txBody>
          <a:bodyPr/>
          <a:lstStyle/>
          <a:p>
            <a:pPr algn="l" eaLnBrk="1" hangingPunct="1">
              <a:defRPr/>
            </a:pPr>
            <a:r>
              <a:rPr lang="en-US" altLang="en-US" sz="4800" b="1" dirty="0">
                <a:solidFill>
                  <a:schemeClr val="tx1"/>
                </a:solidFill>
                <a:latin typeface="Calibri Light" panose="020F0302020204030204" pitchFamily="34" charset="0"/>
                <a:ea typeface="Arial" charset="0"/>
                <a:cs typeface="Arial" charset="0"/>
              </a:rPr>
              <a:t>How Title I Works?</a:t>
            </a:r>
          </a:p>
        </p:txBody>
      </p:sp>
      <p:sp>
        <p:nvSpPr>
          <p:cNvPr id="21507" name="Rectangle 5"/>
          <p:cNvSpPr txBox="1">
            <a:spLocks noChangeArrowheads="1"/>
          </p:cNvSpPr>
          <p:nvPr/>
        </p:nvSpPr>
        <p:spPr bwMode="auto">
          <a:xfrm>
            <a:off x="304800" y="1524000"/>
            <a:ext cx="8610600" cy="5029200"/>
          </a:xfrm>
          <a:prstGeom prst="rect">
            <a:avLst/>
          </a:prstGeom>
          <a:noFill/>
          <a:ln w="285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spcBef>
                <a:spcPct val="20000"/>
              </a:spcBef>
              <a:buChar char="•"/>
              <a:defRPr sz="3200">
                <a:solidFill>
                  <a:srgbClr val="03042B"/>
                </a:solidFill>
                <a:latin typeface="Trebuchet MS" charset="0"/>
              </a:defRPr>
            </a:lvl1pPr>
            <a:lvl2pPr marL="742950" indent="-285750">
              <a:spcBef>
                <a:spcPct val="20000"/>
              </a:spcBef>
              <a:buChar char="–"/>
              <a:defRPr sz="2800">
                <a:solidFill>
                  <a:srgbClr val="03042B"/>
                </a:solidFill>
                <a:latin typeface="Trebuchet MS" charset="0"/>
              </a:defRPr>
            </a:lvl2pPr>
            <a:lvl3pPr marL="1143000" indent="-228600">
              <a:spcBef>
                <a:spcPct val="20000"/>
              </a:spcBef>
              <a:buChar char="•"/>
              <a:defRPr sz="2400">
                <a:solidFill>
                  <a:srgbClr val="03042B"/>
                </a:solidFill>
                <a:latin typeface="Trebuchet MS" charset="0"/>
              </a:defRPr>
            </a:lvl3pPr>
            <a:lvl4pPr marL="1600200" indent="-228600">
              <a:spcBef>
                <a:spcPct val="20000"/>
              </a:spcBef>
              <a:buChar char="–"/>
              <a:defRPr sz="2000">
                <a:solidFill>
                  <a:srgbClr val="03042B"/>
                </a:solidFill>
                <a:latin typeface="Trebuchet MS" charset="0"/>
              </a:defRPr>
            </a:lvl4pPr>
            <a:lvl5pPr marL="2057400" indent="-228600">
              <a:spcBef>
                <a:spcPct val="20000"/>
              </a:spcBef>
              <a:buChar char="»"/>
              <a:defRPr sz="2000">
                <a:solidFill>
                  <a:srgbClr val="03042B"/>
                </a:solidFill>
                <a:latin typeface="Trebuchet MS" charset="0"/>
              </a:defRPr>
            </a:lvl5pPr>
            <a:lvl6pPr marL="2514600" indent="-228600" eaLnBrk="0" fontAlgn="base" hangingPunct="0">
              <a:spcBef>
                <a:spcPct val="20000"/>
              </a:spcBef>
              <a:spcAft>
                <a:spcPct val="0"/>
              </a:spcAft>
              <a:buChar char="»"/>
              <a:defRPr sz="2000">
                <a:solidFill>
                  <a:srgbClr val="03042B"/>
                </a:solidFill>
                <a:latin typeface="Trebuchet MS" charset="0"/>
              </a:defRPr>
            </a:lvl6pPr>
            <a:lvl7pPr marL="2971800" indent="-228600" eaLnBrk="0" fontAlgn="base" hangingPunct="0">
              <a:spcBef>
                <a:spcPct val="20000"/>
              </a:spcBef>
              <a:spcAft>
                <a:spcPct val="0"/>
              </a:spcAft>
              <a:buChar char="»"/>
              <a:defRPr sz="2000">
                <a:solidFill>
                  <a:srgbClr val="03042B"/>
                </a:solidFill>
                <a:latin typeface="Trebuchet MS" charset="0"/>
              </a:defRPr>
            </a:lvl7pPr>
            <a:lvl8pPr marL="3429000" indent="-228600" eaLnBrk="0" fontAlgn="base" hangingPunct="0">
              <a:spcBef>
                <a:spcPct val="20000"/>
              </a:spcBef>
              <a:spcAft>
                <a:spcPct val="0"/>
              </a:spcAft>
              <a:buChar char="»"/>
              <a:defRPr sz="2000">
                <a:solidFill>
                  <a:srgbClr val="03042B"/>
                </a:solidFill>
                <a:latin typeface="Trebuchet MS" charset="0"/>
              </a:defRPr>
            </a:lvl8pPr>
            <a:lvl9pPr marL="3886200" indent="-228600" eaLnBrk="0" fontAlgn="base" hangingPunct="0">
              <a:spcBef>
                <a:spcPct val="20000"/>
              </a:spcBef>
              <a:spcAft>
                <a:spcPct val="0"/>
              </a:spcAft>
              <a:buChar char="»"/>
              <a:defRPr sz="2000">
                <a:solidFill>
                  <a:srgbClr val="03042B"/>
                </a:solidFill>
                <a:latin typeface="Trebuchet MS" charset="0"/>
              </a:defRPr>
            </a:lvl9pPr>
          </a:lstStyle>
          <a:p>
            <a:pPr marL="347472" indent="-347472" eaLnBrk="1" hangingPunct="1">
              <a:lnSpc>
                <a:spcPct val="90000"/>
              </a:lnSpc>
            </a:pPr>
            <a:r>
              <a:rPr lang="en-US" altLang="en-US" sz="2400" dirty="0">
                <a:solidFill>
                  <a:schemeClr val="tx1"/>
                </a:solidFill>
                <a:latin typeface="Arial" charset="0"/>
                <a:ea typeface="Arial" charset="0"/>
                <a:cs typeface="Arial" charset="0"/>
              </a:rPr>
              <a:t>Title I funding flows from the U.S. Department of Education (as appropriated by Congress) to the Florida Department of Education (</a:t>
            </a:r>
            <a:r>
              <a:rPr lang="en-US" altLang="en-US" sz="2400" dirty="0" smtClean="0">
                <a:solidFill>
                  <a:schemeClr val="tx1"/>
                </a:solidFill>
                <a:latin typeface="Arial" charset="0"/>
                <a:ea typeface="Arial" charset="0"/>
                <a:cs typeface="Arial" charset="0"/>
              </a:rPr>
              <a:t>FLDOE</a:t>
            </a:r>
            <a:r>
              <a:rPr lang="en-US" altLang="en-US" sz="2400" dirty="0">
                <a:solidFill>
                  <a:schemeClr val="tx1"/>
                </a:solidFill>
                <a:latin typeface="Arial" charset="0"/>
                <a:ea typeface="Arial" charset="0"/>
                <a:cs typeface="Arial" charset="0"/>
              </a:rPr>
              <a:t>).  </a:t>
            </a:r>
          </a:p>
          <a:p>
            <a:pPr marL="347472" indent="-347472" eaLnBrk="1" hangingPunct="1">
              <a:lnSpc>
                <a:spcPct val="90000"/>
              </a:lnSpc>
            </a:pPr>
            <a:endParaRPr lang="en-US" altLang="en-US" sz="1000" dirty="0">
              <a:solidFill>
                <a:schemeClr val="tx1"/>
              </a:solidFill>
              <a:latin typeface="Arial" charset="0"/>
              <a:ea typeface="Arial" charset="0"/>
              <a:cs typeface="Arial" charset="0"/>
            </a:endParaRPr>
          </a:p>
          <a:p>
            <a:pPr marL="347472" indent="-347472" eaLnBrk="1" hangingPunct="1">
              <a:lnSpc>
                <a:spcPct val="90000"/>
              </a:lnSpc>
            </a:pPr>
            <a:r>
              <a:rPr lang="en-US" altLang="en-US" sz="2400" dirty="0">
                <a:solidFill>
                  <a:schemeClr val="tx1"/>
                </a:solidFill>
                <a:latin typeface="Arial" charset="0"/>
                <a:ea typeface="Arial" charset="0"/>
                <a:cs typeface="Arial" charset="0"/>
              </a:rPr>
              <a:t>The FDOE allocates funds to </a:t>
            </a:r>
            <a:r>
              <a:rPr lang="en-US" altLang="en-US" sz="2400" dirty="0" smtClean="0">
                <a:solidFill>
                  <a:schemeClr val="tx1"/>
                </a:solidFill>
                <a:latin typeface="Arial" charset="0"/>
                <a:ea typeface="Arial" charset="0"/>
                <a:cs typeface="Arial" charset="0"/>
              </a:rPr>
              <a:t>the District.</a:t>
            </a:r>
            <a:endParaRPr lang="en-US" altLang="en-US" sz="2400" dirty="0">
              <a:solidFill>
                <a:schemeClr val="tx1"/>
              </a:solidFill>
              <a:latin typeface="Arial" charset="0"/>
              <a:ea typeface="Arial" charset="0"/>
              <a:cs typeface="Arial" charset="0"/>
            </a:endParaRPr>
          </a:p>
          <a:p>
            <a:pPr marL="347472" indent="-347472" eaLnBrk="1" hangingPunct="1">
              <a:lnSpc>
                <a:spcPct val="90000"/>
              </a:lnSpc>
            </a:pPr>
            <a:endParaRPr lang="en-US" altLang="en-US" sz="1000" dirty="0">
              <a:solidFill>
                <a:srgbClr val="000000"/>
              </a:solidFill>
              <a:latin typeface="Arial" charset="0"/>
              <a:ea typeface="Arial" charset="0"/>
              <a:cs typeface="Arial" charset="0"/>
            </a:endParaRPr>
          </a:p>
          <a:p>
            <a:pPr marL="347472" indent="-347472" eaLnBrk="1" hangingPunct="1">
              <a:lnSpc>
                <a:spcPct val="90000"/>
              </a:lnSpc>
            </a:pPr>
            <a:r>
              <a:rPr lang="en-US" altLang="en-US" sz="2400" dirty="0">
                <a:solidFill>
                  <a:srgbClr val="000000"/>
                </a:solidFill>
                <a:latin typeface="Arial" charset="0"/>
                <a:ea typeface="Arial" charset="0"/>
                <a:cs typeface="Arial" charset="0"/>
              </a:rPr>
              <a:t>The </a:t>
            </a:r>
            <a:r>
              <a:rPr lang="en-US" altLang="en-US" sz="2400" dirty="0" smtClean="0">
                <a:solidFill>
                  <a:srgbClr val="000000"/>
                </a:solidFill>
                <a:latin typeface="Arial" charset="0"/>
                <a:ea typeface="Arial" charset="0"/>
                <a:cs typeface="Arial" charset="0"/>
              </a:rPr>
              <a:t>District identifies eligible schools and allocates Title </a:t>
            </a:r>
            <a:r>
              <a:rPr lang="en-US" altLang="en-US" sz="2400" dirty="0">
                <a:solidFill>
                  <a:srgbClr val="000000"/>
                </a:solidFill>
                <a:latin typeface="Arial" charset="0"/>
                <a:ea typeface="Arial" charset="0"/>
                <a:cs typeface="Arial" charset="0"/>
              </a:rPr>
              <a:t>I funding to </a:t>
            </a:r>
            <a:r>
              <a:rPr lang="en-US" altLang="en-US" sz="2400" dirty="0" smtClean="0">
                <a:solidFill>
                  <a:srgbClr val="000000"/>
                </a:solidFill>
                <a:latin typeface="Arial" charset="0"/>
                <a:ea typeface="Arial" charset="0"/>
                <a:cs typeface="Arial" charset="0"/>
              </a:rPr>
              <a:t>those schools </a:t>
            </a:r>
            <a:r>
              <a:rPr lang="en-US" altLang="en-US" sz="2400" dirty="0">
                <a:solidFill>
                  <a:srgbClr val="000000"/>
                </a:solidFill>
                <a:latin typeface="Arial" charset="0"/>
                <a:ea typeface="Arial" charset="0"/>
                <a:cs typeface="Arial" charset="0"/>
              </a:rPr>
              <a:t>based on the number of </a:t>
            </a:r>
            <a:r>
              <a:rPr lang="en-US" altLang="en-US" sz="2400" dirty="0" smtClean="0">
                <a:solidFill>
                  <a:srgbClr val="000000"/>
                </a:solidFill>
                <a:latin typeface="Arial" charset="0"/>
                <a:ea typeface="Arial" charset="0"/>
                <a:cs typeface="Arial" charset="0"/>
              </a:rPr>
              <a:t>Children from Low-Income Families (CLIF).</a:t>
            </a:r>
            <a:endParaRPr lang="en-US" altLang="en-US" sz="2400" dirty="0">
              <a:solidFill>
                <a:srgbClr val="000000"/>
              </a:solidFill>
              <a:latin typeface="Arial" charset="0"/>
              <a:ea typeface="Arial" charset="0"/>
              <a:cs typeface="Arial" charset="0"/>
            </a:endParaRPr>
          </a:p>
          <a:p>
            <a:pPr marL="347472" indent="-347472" eaLnBrk="1" hangingPunct="1">
              <a:lnSpc>
                <a:spcPct val="90000"/>
              </a:lnSpc>
            </a:pPr>
            <a:endParaRPr lang="en-US" altLang="en-US" sz="1000" dirty="0">
              <a:solidFill>
                <a:srgbClr val="000000"/>
              </a:solidFill>
              <a:latin typeface="Arial" charset="0"/>
              <a:ea typeface="Arial" charset="0"/>
              <a:cs typeface="Arial" charset="0"/>
            </a:endParaRPr>
          </a:p>
          <a:p>
            <a:pPr marL="347472" indent="-347472" eaLnBrk="1" hangingPunct="1">
              <a:lnSpc>
                <a:spcPct val="90000"/>
              </a:lnSpc>
            </a:pPr>
            <a:r>
              <a:rPr lang="en-US" altLang="en-US" sz="2400" dirty="0">
                <a:solidFill>
                  <a:srgbClr val="000000"/>
                </a:solidFill>
                <a:latin typeface="Arial" charset="0"/>
                <a:ea typeface="Arial" charset="0"/>
                <a:cs typeface="Arial" charset="0"/>
              </a:rPr>
              <a:t>Title I schools spend the funds allocated based on formalized School Improvement Plans approved by </a:t>
            </a:r>
            <a:r>
              <a:rPr lang="en-US" altLang="en-US" sz="2400" dirty="0" smtClean="0">
                <a:solidFill>
                  <a:srgbClr val="000000"/>
                </a:solidFill>
                <a:latin typeface="Arial" charset="0"/>
                <a:ea typeface="Arial" charset="0"/>
                <a:cs typeface="Arial" charset="0"/>
              </a:rPr>
              <a:t>District </a:t>
            </a:r>
            <a:r>
              <a:rPr lang="en-US" altLang="en-US" sz="2400" dirty="0">
                <a:solidFill>
                  <a:srgbClr val="000000"/>
                </a:solidFill>
                <a:latin typeface="Arial" charset="0"/>
                <a:ea typeface="Arial" charset="0"/>
                <a:cs typeface="Arial" charset="0"/>
              </a:rPr>
              <a:t>and </a:t>
            </a:r>
            <a:r>
              <a:rPr lang="en-US" altLang="en-US" sz="2400" dirty="0" smtClean="0">
                <a:solidFill>
                  <a:srgbClr val="000000"/>
                </a:solidFill>
                <a:latin typeface="Arial" charset="0"/>
                <a:ea typeface="Arial" charset="0"/>
                <a:cs typeface="Arial" charset="0"/>
              </a:rPr>
              <a:t>FLDOE</a:t>
            </a:r>
            <a:r>
              <a:rPr lang="en-US" altLang="en-US" sz="2400" dirty="0">
                <a:solidFill>
                  <a:srgbClr val="000000"/>
                </a:solidFill>
                <a:latin typeface="Arial" charset="0"/>
                <a:ea typeface="Arial" charset="0"/>
                <a:cs typeface="Arial" charset="0"/>
              </a:rPr>
              <a:t>. </a:t>
            </a:r>
            <a:endParaRPr lang="en-US" altLang="en-US" sz="2400" dirty="0" smtClean="0">
              <a:solidFill>
                <a:srgbClr val="000000"/>
              </a:solidFill>
              <a:latin typeface="Arial" charset="0"/>
              <a:ea typeface="Arial" charset="0"/>
              <a:cs typeface="Arial" charset="0"/>
            </a:endParaRPr>
          </a:p>
          <a:p>
            <a:pPr marL="347472" indent="-347472" eaLnBrk="1" hangingPunct="1">
              <a:lnSpc>
                <a:spcPct val="90000"/>
              </a:lnSpc>
            </a:pPr>
            <a:r>
              <a:rPr lang="en-US" altLang="en-US" sz="2400" dirty="0">
                <a:solidFill>
                  <a:schemeClr val="tx1"/>
                </a:solidFill>
              </a:rPr>
              <a:t>Our School implements a </a:t>
            </a:r>
            <a:r>
              <a:rPr lang="en-US" altLang="en-US" sz="2400" dirty="0" smtClean="0">
                <a:solidFill>
                  <a:schemeClr val="tx1"/>
                </a:solidFill>
              </a:rPr>
              <a:t>schoolwide</a:t>
            </a:r>
            <a:r>
              <a:rPr lang="en-US" altLang="en-US" sz="2400" dirty="0" smtClean="0">
                <a:solidFill>
                  <a:srgbClr val="FF0000"/>
                </a:solidFill>
              </a:rPr>
              <a:t> </a:t>
            </a:r>
            <a:r>
              <a:rPr lang="en-US" altLang="en-US" sz="2400" dirty="0" smtClean="0">
                <a:solidFill>
                  <a:schemeClr val="tx1"/>
                </a:solidFill>
              </a:rPr>
              <a:t>program</a:t>
            </a:r>
            <a:r>
              <a:rPr lang="en-US" altLang="en-US" sz="2400" dirty="0">
                <a:solidFill>
                  <a:schemeClr val="tx1"/>
                </a:solidFill>
              </a:rPr>
              <a:t>. </a:t>
            </a:r>
          </a:p>
          <a:p>
            <a:pPr marL="347472" indent="-347472" eaLnBrk="1" hangingPunct="1">
              <a:lnSpc>
                <a:spcPct val="90000"/>
              </a:lnSpc>
            </a:pPr>
            <a:endParaRPr lang="en-US" altLang="en-US" sz="2400" dirty="0">
              <a:solidFill>
                <a:srgbClr val="000000"/>
              </a:solidFill>
              <a:latin typeface="Arial" charset="0"/>
              <a:ea typeface="Arial" charset="0"/>
              <a:cs typeface="Arial" charset="0"/>
            </a:endParaRPr>
          </a:p>
          <a:p>
            <a:pPr marL="0" indent="0" algn="just" eaLnBrk="1" hangingPunct="1">
              <a:lnSpc>
                <a:spcPct val="90000"/>
              </a:lnSpc>
              <a:buNone/>
            </a:pPr>
            <a:endParaRPr lang="en-US" altLang="en-US" sz="1000" dirty="0">
              <a:solidFill>
                <a:srgbClr val="000000"/>
              </a:solidFill>
              <a:latin typeface="Arial" charset="0"/>
              <a:ea typeface="Arial" charset="0"/>
              <a:cs typeface="Arial"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152400"/>
            <a:ext cx="9144000" cy="1066800"/>
          </a:xfrm>
        </p:spPr>
        <p:txBody>
          <a:bodyPr/>
          <a:lstStyle/>
          <a:p>
            <a:pPr algn="l">
              <a:defRPr/>
            </a:pPr>
            <a:r>
              <a:rPr lang="en-US" sz="4000" b="1" dirty="0">
                <a:solidFill>
                  <a:schemeClr val="tx1">
                    <a:lumMod val="75000"/>
                    <a:lumOff val="25000"/>
                  </a:schemeClr>
                </a:solidFill>
                <a:latin typeface="Calibri Light" panose="020F0302020204030204" pitchFamily="34" charset="0"/>
              </a:rPr>
              <a:t>Title I Funds Provide Supplemental Support</a:t>
            </a:r>
            <a:endParaRPr lang="en-US" altLang="en-US" sz="4000" b="1" dirty="0">
              <a:latin typeface="Calibri Light" panose="020F0302020204030204" pitchFamily="34" charset="0"/>
              <a:ea typeface="Arial" charset="0"/>
              <a:cs typeface="Arial" charset="0"/>
            </a:endParaRPr>
          </a:p>
        </p:txBody>
      </p:sp>
      <p:sp>
        <p:nvSpPr>
          <p:cNvPr id="22531" name="Rectangle 5"/>
          <p:cNvSpPr txBox="1">
            <a:spLocks noChangeArrowheads="1"/>
          </p:cNvSpPr>
          <p:nvPr/>
        </p:nvSpPr>
        <p:spPr bwMode="auto">
          <a:xfrm>
            <a:off x="457200" y="1524000"/>
            <a:ext cx="8420100" cy="5029200"/>
          </a:xfrm>
          <a:prstGeom prst="rect">
            <a:avLst/>
          </a:prstGeom>
          <a:noFill/>
          <a:ln w="285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rgbClr val="03042B"/>
                </a:solidFill>
                <a:latin typeface="Trebuchet MS" charset="0"/>
              </a:defRPr>
            </a:lvl1pPr>
            <a:lvl2pPr marL="742950" indent="-285750">
              <a:spcBef>
                <a:spcPct val="20000"/>
              </a:spcBef>
              <a:buChar char="–"/>
              <a:defRPr sz="2800">
                <a:solidFill>
                  <a:srgbClr val="03042B"/>
                </a:solidFill>
                <a:latin typeface="Trebuchet MS" charset="0"/>
              </a:defRPr>
            </a:lvl2pPr>
            <a:lvl3pPr marL="1143000" indent="-228600">
              <a:spcBef>
                <a:spcPct val="20000"/>
              </a:spcBef>
              <a:buChar char="•"/>
              <a:defRPr sz="2400">
                <a:solidFill>
                  <a:srgbClr val="03042B"/>
                </a:solidFill>
                <a:latin typeface="Trebuchet MS" charset="0"/>
              </a:defRPr>
            </a:lvl3pPr>
            <a:lvl4pPr marL="1600200" indent="-228600">
              <a:spcBef>
                <a:spcPct val="20000"/>
              </a:spcBef>
              <a:buChar char="–"/>
              <a:defRPr sz="2000">
                <a:solidFill>
                  <a:srgbClr val="03042B"/>
                </a:solidFill>
                <a:latin typeface="Trebuchet MS" charset="0"/>
              </a:defRPr>
            </a:lvl4pPr>
            <a:lvl5pPr marL="2057400" indent="-228600">
              <a:spcBef>
                <a:spcPct val="20000"/>
              </a:spcBef>
              <a:buChar char="»"/>
              <a:defRPr sz="2000">
                <a:solidFill>
                  <a:srgbClr val="03042B"/>
                </a:solidFill>
                <a:latin typeface="Trebuchet MS" charset="0"/>
              </a:defRPr>
            </a:lvl5pPr>
            <a:lvl6pPr marL="2514600" indent="-228600" eaLnBrk="0" fontAlgn="base" hangingPunct="0">
              <a:spcBef>
                <a:spcPct val="20000"/>
              </a:spcBef>
              <a:spcAft>
                <a:spcPct val="0"/>
              </a:spcAft>
              <a:buChar char="»"/>
              <a:defRPr sz="2000">
                <a:solidFill>
                  <a:srgbClr val="03042B"/>
                </a:solidFill>
                <a:latin typeface="Trebuchet MS" charset="0"/>
              </a:defRPr>
            </a:lvl6pPr>
            <a:lvl7pPr marL="2971800" indent="-228600" eaLnBrk="0" fontAlgn="base" hangingPunct="0">
              <a:spcBef>
                <a:spcPct val="20000"/>
              </a:spcBef>
              <a:spcAft>
                <a:spcPct val="0"/>
              </a:spcAft>
              <a:buChar char="»"/>
              <a:defRPr sz="2000">
                <a:solidFill>
                  <a:srgbClr val="03042B"/>
                </a:solidFill>
                <a:latin typeface="Trebuchet MS" charset="0"/>
              </a:defRPr>
            </a:lvl7pPr>
            <a:lvl8pPr marL="3429000" indent="-228600" eaLnBrk="0" fontAlgn="base" hangingPunct="0">
              <a:spcBef>
                <a:spcPct val="20000"/>
              </a:spcBef>
              <a:spcAft>
                <a:spcPct val="0"/>
              </a:spcAft>
              <a:buChar char="»"/>
              <a:defRPr sz="2000">
                <a:solidFill>
                  <a:srgbClr val="03042B"/>
                </a:solidFill>
                <a:latin typeface="Trebuchet MS" charset="0"/>
              </a:defRPr>
            </a:lvl8pPr>
            <a:lvl9pPr marL="3886200" indent="-228600" eaLnBrk="0" fontAlgn="base" hangingPunct="0">
              <a:spcBef>
                <a:spcPct val="20000"/>
              </a:spcBef>
              <a:spcAft>
                <a:spcPct val="0"/>
              </a:spcAft>
              <a:buChar char="»"/>
              <a:defRPr sz="2000">
                <a:solidFill>
                  <a:srgbClr val="03042B"/>
                </a:solidFill>
                <a:latin typeface="Trebuchet MS" charset="0"/>
              </a:defRPr>
            </a:lvl9pPr>
          </a:lstStyle>
          <a:p>
            <a:pPr marL="0" indent="0" eaLnBrk="1" fontAlgn="auto" hangingPunct="1">
              <a:spcAft>
                <a:spcPts val="0"/>
              </a:spcAft>
              <a:buClr>
                <a:schemeClr val="tx2"/>
              </a:buClr>
              <a:buFont typeface="Calibri" panose="020F0502020204030204" pitchFamily="34" charset="0"/>
              <a:buNone/>
              <a:defRPr/>
            </a:pPr>
            <a:r>
              <a:rPr lang="en-US" sz="1800" dirty="0">
                <a:solidFill>
                  <a:schemeClr val="tx1"/>
                </a:solidFill>
              </a:rPr>
              <a:t>Our School’s Title I funds provide the following supplemental support</a:t>
            </a:r>
            <a:r>
              <a:rPr lang="en-US" sz="1800" dirty="0" smtClean="0">
                <a:solidFill>
                  <a:schemeClr val="tx1"/>
                </a:solidFill>
              </a:rPr>
              <a:t>:</a:t>
            </a:r>
          </a:p>
          <a:p>
            <a:pPr marL="0" indent="0" eaLnBrk="1" fontAlgn="auto" hangingPunct="1">
              <a:spcAft>
                <a:spcPts val="0"/>
              </a:spcAft>
              <a:buClr>
                <a:schemeClr val="tx2"/>
              </a:buClr>
              <a:buFont typeface="Calibri" panose="020F0502020204030204" pitchFamily="34" charset="0"/>
              <a:buNone/>
              <a:defRPr/>
            </a:pPr>
            <a:endParaRPr lang="en-US" sz="1800" dirty="0">
              <a:solidFill>
                <a:schemeClr val="tx1"/>
              </a:solidFill>
            </a:endParaRPr>
          </a:p>
          <a:p>
            <a:pPr marL="759143" lvl="1" indent="-457200" eaLnBrk="1" fontAlgn="auto" hangingPunct="1">
              <a:spcAft>
                <a:spcPts val="0"/>
              </a:spcAft>
              <a:buClr>
                <a:schemeClr val="tx2"/>
              </a:buClr>
              <a:buFont typeface="Arial" panose="020B0604020202020204" pitchFamily="34" charset="0"/>
              <a:buChar char="•"/>
              <a:defRPr/>
            </a:pPr>
            <a:r>
              <a:rPr lang="en-US" sz="1800" dirty="0">
                <a:solidFill>
                  <a:schemeClr val="tx1"/>
                </a:solidFill>
              </a:rPr>
              <a:t>Additional Personnel to support our students and teachers</a:t>
            </a:r>
          </a:p>
          <a:p>
            <a:pPr marL="759143" lvl="1" indent="-457200" eaLnBrk="1" fontAlgn="auto" hangingPunct="1">
              <a:spcAft>
                <a:spcPts val="0"/>
              </a:spcAft>
              <a:buClr>
                <a:schemeClr val="tx2"/>
              </a:buClr>
              <a:buFont typeface="Arial" panose="020B0604020202020204" pitchFamily="34" charset="0"/>
              <a:buChar char="•"/>
              <a:defRPr/>
            </a:pPr>
            <a:r>
              <a:rPr lang="en-US" sz="1800" dirty="0">
                <a:solidFill>
                  <a:schemeClr val="tx1"/>
                </a:solidFill>
              </a:rPr>
              <a:t>Additional classroom materials and equipment</a:t>
            </a:r>
          </a:p>
          <a:p>
            <a:pPr marL="759143" lvl="1" indent="-457200" eaLnBrk="1" fontAlgn="auto" hangingPunct="1">
              <a:spcAft>
                <a:spcPts val="0"/>
              </a:spcAft>
              <a:buClr>
                <a:schemeClr val="tx2"/>
              </a:buClr>
              <a:buFont typeface="Arial" panose="020B0604020202020204" pitchFamily="34" charset="0"/>
              <a:buChar char="•"/>
              <a:defRPr/>
            </a:pPr>
            <a:r>
              <a:rPr lang="en-US" sz="1800" dirty="0">
                <a:solidFill>
                  <a:schemeClr val="tx1"/>
                </a:solidFill>
              </a:rPr>
              <a:t>Technology</a:t>
            </a:r>
          </a:p>
          <a:p>
            <a:pPr marL="759143" lvl="1" indent="-457200" eaLnBrk="1" fontAlgn="auto" hangingPunct="1">
              <a:spcAft>
                <a:spcPts val="0"/>
              </a:spcAft>
              <a:buClr>
                <a:schemeClr val="tx2"/>
              </a:buClr>
              <a:buFont typeface="Arial" panose="020B0604020202020204" pitchFamily="34" charset="0"/>
              <a:buChar char="•"/>
              <a:defRPr/>
            </a:pPr>
            <a:r>
              <a:rPr lang="en-US" sz="1800" dirty="0">
                <a:solidFill>
                  <a:schemeClr val="tx1"/>
                </a:solidFill>
              </a:rPr>
              <a:t>Supplemental computer programs: </a:t>
            </a:r>
            <a:r>
              <a:rPr lang="en-US" sz="1800" dirty="0" err="1">
                <a:solidFill>
                  <a:schemeClr val="tx1"/>
                </a:solidFill>
              </a:rPr>
              <a:t>SmartyAnts</a:t>
            </a:r>
            <a:r>
              <a:rPr lang="en-US" sz="1800" dirty="0">
                <a:solidFill>
                  <a:schemeClr val="tx1"/>
                </a:solidFill>
              </a:rPr>
              <a:t> and Achieve 3000</a:t>
            </a:r>
          </a:p>
          <a:p>
            <a:pPr marL="759143" lvl="1" indent="-457200" eaLnBrk="1" fontAlgn="auto" hangingPunct="1">
              <a:spcAft>
                <a:spcPts val="0"/>
              </a:spcAft>
              <a:buClr>
                <a:schemeClr val="tx2"/>
              </a:buClr>
              <a:buFont typeface="Arial" panose="020B0604020202020204" pitchFamily="34" charset="0"/>
              <a:buChar char="•"/>
              <a:defRPr/>
            </a:pPr>
            <a:r>
              <a:rPr lang="en-US" sz="1800" dirty="0">
                <a:solidFill>
                  <a:schemeClr val="tx1"/>
                </a:solidFill>
              </a:rPr>
              <a:t>Supplemental curriculum</a:t>
            </a:r>
          </a:p>
          <a:p>
            <a:pPr marL="759143" lvl="1" indent="-457200" eaLnBrk="1" fontAlgn="auto" hangingPunct="1">
              <a:spcAft>
                <a:spcPts val="0"/>
              </a:spcAft>
              <a:buClr>
                <a:schemeClr val="tx2"/>
              </a:buClr>
              <a:buFont typeface="Arial" panose="020B0604020202020204" pitchFamily="34" charset="0"/>
              <a:buChar char="•"/>
              <a:defRPr/>
            </a:pPr>
            <a:r>
              <a:rPr lang="en-US" sz="1800" dirty="0">
                <a:solidFill>
                  <a:schemeClr val="tx1"/>
                </a:solidFill>
              </a:rPr>
              <a:t>Small group intervention</a:t>
            </a:r>
          </a:p>
          <a:p>
            <a:pPr marL="759143" lvl="1" indent="-457200" eaLnBrk="1" fontAlgn="auto" hangingPunct="1">
              <a:spcAft>
                <a:spcPts val="0"/>
              </a:spcAft>
              <a:buClr>
                <a:schemeClr val="tx2"/>
              </a:buClr>
              <a:buFont typeface="Arial" panose="020B0604020202020204" pitchFamily="34" charset="0"/>
              <a:buChar char="•"/>
              <a:defRPr/>
            </a:pPr>
            <a:r>
              <a:rPr lang="en-US" sz="1800" dirty="0" smtClean="0">
                <a:solidFill>
                  <a:schemeClr val="tx1"/>
                </a:solidFill>
              </a:rPr>
              <a:t>Tutoring programs </a:t>
            </a:r>
            <a:endParaRPr lang="en-US" sz="1800" dirty="0">
              <a:solidFill>
                <a:schemeClr val="tx1"/>
              </a:solidFill>
            </a:endParaRPr>
          </a:p>
          <a:p>
            <a:pPr marL="759143" lvl="1" indent="-457200" eaLnBrk="1" fontAlgn="auto" hangingPunct="1">
              <a:spcAft>
                <a:spcPts val="0"/>
              </a:spcAft>
              <a:buClr>
                <a:schemeClr val="tx2"/>
              </a:buClr>
              <a:buFont typeface="Arial" panose="020B0604020202020204" pitchFamily="34" charset="0"/>
              <a:buChar char="•"/>
              <a:defRPr/>
            </a:pPr>
            <a:r>
              <a:rPr lang="en-US" sz="1800" dirty="0">
                <a:solidFill>
                  <a:schemeClr val="tx1"/>
                </a:solidFill>
              </a:rPr>
              <a:t>Additional Staff Development</a:t>
            </a:r>
            <a:endParaRPr lang="en-US" sz="1800" dirty="0">
              <a:solidFill>
                <a:schemeClr val="tx1">
                  <a:lumMod val="75000"/>
                  <a:lumOff val="25000"/>
                </a:schemeClr>
              </a:solidFill>
            </a:endParaRPr>
          </a:p>
          <a:p>
            <a:pPr marL="274320" indent="-274320" eaLnBrk="1" fontAlgn="auto" hangingPunct="1">
              <a:spcAft>
                <a:spcPts val="0"/>
              </a:spcAft>
              <a:buClr>
                <a:schemeClr val="tx2"/>
              </a:buClr>
              <a:defRPr/>
            </a:pPr>
            <a:endParaRPr lang="en-US" sz="1800" dirty="0">
              <a:solidFill>
                <a:schemeClr val="tx1">
                  <a:lumMod val="75000"/>
                  <a:lumOff val="25000"/>
                </a:schemeClr>
              </a:solidFill>
            </a:endParaRPr>
          </a:p>
          <a:p>
            <a:pPr marL="0" indent="0" eaLnBrk="1" fontAlgn="auto" hangingPunct="1">
              <a:spcAft>
                <a:spcPts val="0"/>
              </a:spcAft>
              <a:buClr>
                <a:schemeClr val="tx2"/>
              </a:buClr>
              <a:buFont typeface="Calibri" panose="020F0502020204030204" pitchFamily="34" charset="0"/>
              <a:buNone/>
              <a:defRPr/>
            </a:pPr>
            <a:r>
              <a:rPr lang="en-US" sz="1800" dirty="0">
                <a:solidFill>
                  <a:schemeClr val="tx1"/>
                </a:solidFill>
              </a:rPr>
              <a:t>Title I funds also provide for Parent-Family Engagement activities and trainings throughout the year as well as</a:t>
            </a:r>
            <a:r>
              <a:rPr lang="en-US" sz="1800" dirty="0" smtClean="0">
                <a:solidFill>
                  <a:schemeClr val="tx1"/>
                </a:solidFill>
              </a:rPr>
              <a:t>:</a:t>
            </a:r>
          </a:p>
          <a:p>
            <a:pPr marL="0" indent="0" eaLnBrk="1" fontAlgn="auto" hangingPunct="1">
              <a:spcAft>
                <a:spcPts val="0"/>
              </a:spcAft>
              <a:buClr>
                <a:schemeClr val="tx2"/>
              </a:buClr>
              <a:buFont typeface="Calibri" panose="020F0502020204030204" pitchFamily="34" charset="0"/>
              <a:buNone/>
              <a:defRPr/>
            </a:pPr>
            <a:endParaRPr lang="en-US" sz="1800" dirty="0">
              <a:solidFill>
                <a:schemeClr val="tx1"/>
              </a:solidFill>
            </a:endParaRPr>
          </a:p>
          <a:p>
            <a:pPr marL="914400" lvl="1" indent="-457200" eaLnBrk="1" fontAlgn="auto" hangingPunct="1">
              <a:spcAft>
                <a:spcPts val="0"/>
              </a:spcAft>
              <a:buClr>
                <a:schemeClr val="tx2"/>
              </a:buClr>
              <a:buFont typeface="Arial" panose="020B0604020202020204" pitchFamily="34" charset="0"/>
              <a:buChar char="•"/>
              <a:defRPr/>
            </a:pPr>
            <a:r>
              <a:rPr lang="en-US" sz="1800" dirty="0">
                <a:solidFill>
                  <a:schemeClr val="tx1"/>
                </a:solidFill>
              </a:rPr>
              <a:t>Resources in our Parent &amp; Family Resource </a:t>
            </a:r>
            <a:r>
              <a:rPr lang="en-US" sz="1800" dirty="0" smtClean="0">
                <a:solidFill>
                  <a:schemeClr val="tx1"/>
                </a:solidFill>
              </a:rPr>
              <a:t>Area</a:t>
            </a:r>
            <a:endParaRPr lang="en-US" sz="1800"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525" y="533400"/>
            <a:ext cx="9144000" cy="685800"/>
          </a:xfrm>
        </p:spPr>
        <p:txBody>
          <a:bodyPr/>
          <a:lstStyle/>
          <a:p>
            <a:pPr algn="l">
              <a:defRPr/>
            </a:pPr>
            <a:r>
              <a:rPr lang="en-US" altLang="en-US" sz="4800" b="1" dirty="0">
                <a:solidFill>
                  <a:schemeClr val="tx1">
                    <a:lumMod val="75000"/>
                    <a:lumOff val="25000"/>
                  </a:schemeClr>
                </a:solidFill>
                <a:latin typeface="Calibri Light" panose="020F0302020204030204" pitchFamily="34" charset="0"/>
              </a:rPr>
              <a:t>Who decides how funds are used?</a:t>
            </a:r>
            <a:endParaRPr lang="en-US" altLang="en-US" sz="4800" b="1" dirty="0">
              <a:latin typeface="Calibri Light" panose="020F0302020204030204" pitchFamily="34" charset="0"/>
              <a:ea typeface="Arial" charset="0"/>
              <a:cs typeface="Arial" charset="0"/>
            </a:endParaRPr>
          </a:p>
        </p:txBody>
      </p:sp>
      <p:sp>
        <p:nvSpPr>
          <p:cNvPr id="4" name="Rectangle 5"/>
          <p:cNvSpPr txBox="1">
            <a:spLocks noChangeArrowheads="1"/>
          </p:cNvSpPr>
          <p:nvPr/>
        </p:nvSpPr>
        <p:spPr bwMode="auto">
          <a:xfrm>
            <a:off x="304800" y="1524000"/>
            <a:ext cx="8686800" cy="4953000"/>
          </a:xfrm>
          <a:prstGeom prst="rect">
            <a:avLst/>
          </a:prstGeom>
          <a:noFill/>
          <a:ln w="28575">
            <a:solidFill>
              <a:srgbClr val="000000"/>
            </a:solidFill>
            <a:miter lim="800000"/>
            <a:headEnd/>
            <a:tailEnd/>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buClr>
                <a:schemeClr val="tx2"/>
              </a:buClr>
            </a:pPr>
            <a:r>
              <a:rPr lang="en-US" altLang="en-US" sz="2400" dirty="0"/>
              <a:t>The school’s leadership makes personnel  and instructional decisions based on the specific needs of its student population.</a:t>
            </a:r>
          </a:p>
          <a:p>
            <a:pPr eaLnBrk="1" hangingPunct="1">
              <a:buClr>
                <a:schemeClr val="tx2"/>
              </a:buClr>
            </a:pPr>
            <a:r>
              <a:rPr lang="en-US" altLang="en-US" sz="2400" dirty="0"/>
              <a:t>Parent input into the decision making process is encouraged through various means including:</a:t>
            </a:r>
          </a:p>
          <a:p>
            <a:pPr lvl="1" eaLnBrk="1" hangingPunct="1">
              <a:buClr>
                <a:schemeClr val="tx2"/>
              </a:buClr>
              <a:buFont typeface="Wingdings" panose="05000000000000000000" pitchFamily="2" charset="2"/>
              <a:buChar char="v"/>
            </a:pPr>
            <a:r>
              <a:rPr lang="en-US" altLang="en-US" sz="2000" dirty="0" smtClean="0"/>
              <a:t>Parents</a:t>
            </a:r>
            <a:r>
              <a:rPr lang="en-US" altLang="en-US" sz="2000" dirty="0"/>
              <a:t>, </a:t>
            </a:r>
            <a:r>
              <a:rPr lang="en-US" altLang="en-US" sz="2000" dirty="0" smtClean="0"/>
              <a:t>Teachers</a:t>
            </a:r>
            <a:r>
              <a:rPr lang="en-US" altLang="en-US" sz="2000" dirty="0"/>
              <a:t>, Other staff that works at the school, Principal and Students </a:t>
            </a:r>
            <a:r>
              <a:rPr lang="en-US" altLang="en-US" sz="2000" dirty="0" smtClean="0"/>
              <a:t>(at Middle and High School)</a:t>
            </a:r>
          </a:p>
          <a:p>
            <a:pPr lvl="1" eaLnBrk="1" hangingPunct="1">
              <a:buClr>
                <a:schemeClr val="tx2"/>
              </a:buClr>
              <a:buFont typeface="Wingdings" panose="05000000000000000000" pitchFamily="2" charset="2"/>
              <a:buChar char="v"/>
            </a:pPr>
            <a:r>
              <a:rPr lang="en-US" altLang="en-US" sz="2000" dirty="0" smtClean="0"/>
              <a:t>Parent input meetings for the development of the Home-School Compact and the school’s Parent-Family Engagement Plan</a:t>
            </a:r>
          </a:p>
          <a:p>
            <a:pPr lvl="1" eaLnBrk="1" hangingPunct="1">
              <a:buClr>
                <a:schemeClr val="tx2"/>
              </a:buClr>
              <a:buFont typeface="Wingdings" panose="05000000000000000000" pitchFamily="2" charset="2"/>
              <a:buChar char="v"/>
            </a:pPr>
            <a:r>
              <a:rPr lang="en-US" altLang="en-US" sz="2000" dirty="0" smtClean="0"/>
              <a:t>Input </a:t>
            </a:r>
            <a:r>
              <a:rPr lang="en-US" altLang="en-US" sz="2000" dirty="0"/>
              <a:t>Evaluations of Parent-Family Engagement activities and trainings</a:t>
            </a:r>
          </a:p>
        </p:txBody>
      </p:sp>
    </p:spTree>
    <p:extLst>
      <p:ext uri="{BB962C8B-B14F-4D97-AF65-F5344CB8AC3E}">
        <p14:creationId xmlns:p14="http://schemas.microsoft.com/office/powerpoint/2010/main" val="3358169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76200" y="228600"/>
            <a:ext cx="9144000" cy="1066800"/>
          </a:xfrm>
        </p:spPr>
        <p:txBody>
          <a:bodyPr/>
          <a:lstStyle/>
          <a:p>
            <a:pPr algn="l">
              <a:defRPr/>
            </a:pPr>
            <a:r>
              <a:rPr lang="en-US" altLang="en-US" b="1" dirty="0">
                <a:solidFill>
                  <a:schemeClr val="tx1">
                    <a:lumMod val="75000"/>
                    <a:lumOff val="25000"/>
                  </a:schemeClr>
                </a:solidFill>
                <a:latin typeface="Calibri Light" panose="020F0302020204030204" pitchFamily="34" charset="0"/>
              </a:rPr>
              <a:t>Where can I find a copy of the  Title I Budgets?</a:t>
            </a:r>
            <a:endParaRPr lang="en-US" altLang="en-US" b="1" dirty="0">
              <a:latin typeface="Calibri Light" panose="020F0302020204030204" pitchFamily="34" charset="0"/>
              <a:ea typeface="Arial" charset="0"/>
              <a:cs typeface="Arial" charset="0"/>
            </a:endParaRPr>
          </a:p>
        </p:txBody>
      </p:sp>
      <p:sp>
        <p:nvSpPr>
          <p:cNvPr id="26627" name="Rectangle 5"/>
          <p:cNvSpPr txBox="1">
            <a:spLocks noChangeArrowheads="1"/>
          </p:cNvSpPr>
          <p:nvPr/>
        </p:nvSpPr>
        <p:spPr bwMode="auto">
          <a:xfrm>
            <a:off x="381000" y="1676400"/>
            <a:ext cx="8382000" cy="4343400"/>
          </a:xfrm>
          <a:prstGeom prst="rect">
            <a:avLst/>
          </a:prstGeom>
          <a:noFill/>
          <a:ln w="285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spcBef>
                <a:spcPct val="20000"/>
              </a:spcBef>
              <a:buChar char="•"/>
              <a:defRPr sz="3200">
                <a:solidFill>
                  <a:srgbClr val="03042B"/>
                </a:solidFill>
                <a:latin typeface="Trebuchet MS" charset="0"/>
              </a:defRPr>
            </a:lvl1pPr>
            <a:lvl2pPr marL="742950" indent="-285750">
              <a:spcBef>
                <a:spcPct val="20000"/>
              </a:spcBef>
              <a:buChar char="–"/>
              <a:defRPr sz="2800">
                <a:solidFill>
                  <a:srgbClr val="03042B"/>
                </a:solidFill>
                <a:latin typeface="Trebuchet MS" charset="0"/>
              </a:defRPr>
            </a:lvl2pPr>
            <a:lvl3pPr marL="1143000" indent="-228600">
              <a:spcBef>
                <a:spcPct val="20000"/>
              </a:spcBef>
              <a:buChar char="•"/>
              <a:defRPr sz="2400">
                <a:solidFill>
                  <a:srgbClr val="03042B"/>
                </a:solidFill>
                <a:latin typeface="Trebuchet MS" charset="0"/>
              </a:defRPr>
            </a:lvl3pPr>
            <a:lvl4pPr marL="1600200" indent="-228600">
              <a:spcBef>
                <a:spcPct val="20000"/>
              </a:spcBef>
              <a:buChar char="–"/>
              <a:defRPr sz="2000">
                <a:solidFill>
                  <a:srgbClr val="03042B"/>
                </a:solidFill>
                <a:latin typeface="Trebuchet MS" charset="0"/>
              </a:defRPr>
            </a:lvl4pPr>
            <a:lvl5pPr marL="2057400" indent="-228600">
              <a:spcBef>
                <a:spcPct val="20000"/>
              </a:spcBef>
              <a:buChar char="»"/>
              <a:defRPr sz="2000">
                <a:solidFill>
                  <a:srgbClr val="03042B"/>
                </a:solidFill>
                <a:latin typeface="Trebuchet MS" charset="0"/>
              </a:defRPr>
            </a:lvl5pPr>
            <a:lvl6pPr marL="2514600" indent="-228600" eaLnBrk="0" fontAlgn="base" hangingPunct="0">
              <a:spcBef>
                <a:spcPct val="20000"/>
              </a:spcBef>
              <a:spcAft>
                <a:spcPct val="0"/>
              </a:spcAft>
              <a:buChar char="»"/>
              <a:defRPr sz="2000">
                <a:solidFill>
                  <a:srgbClr val="03042B"/>
                </a:solidFill>
                <a:latin typeface="Trebuchet MS" charset="0"/>
              </a:defRPr>
            </a:lvl6pPr>
            <a:lvl7pPr marL="2971800" indent="-228600" eaLnBrk="0" fontAlgn="base" hangingPunct="0">
              <a:spcBef>
                <a:spcPct val="20000"/>
              </a:spcBef>
              <a:spcAft>
                <a:spcPct val="0"/>
              </a:spcAft>
              <a:buChar char="»"/>
              <a:defRPr sz="2000">
                <a:solidFill>
                  <a:srgbClr val="03042B"/>
                </a:solidFill>
                <a:latin typeface="Trebuchet MS" charset="0"/>
              </a:defRPr>
            </a:lvl7pPr>
            <a:lvl8pPr marL="3429000" indent="-228600" eaLnBrk="0" fontAlgn="base" hangingPunct="0">
              <a:spcBef>
                <a:spcPct val="20000"/>
              </a:spcBef>
              <a:spcAft>
                <a:spcPct val="0"/>
              </a:spcAft>
              <a:buChar char="»"/>
              <a:defRPr sz="2000">
                <a:solidFill>
                  <a:srgbClr val="03042B"/>
                </a:solidFill>
                <a:latin typeface="Trebuchet MS" charset="0"/>
              </a:defRPr>
            </a:lvl8pPr>
            <a:lvl9pPr marL="3886200" indent="-228600" eaLnBrk="0" fontAlgn="base" hangingPunct="0">
              <a:spcBef>
                <a:spcPct val="20000"/>
              </a:spcBef>
              <a:spcAft>
                <a:spcPct val="0"/>
              </a:spcAft>
              <a:buChar char="»"/>
              <a:defRPr sz="2000">
                <a:solidFill>
                  <a:srgbClr val="03042B"/>
                </a:solidFill>
                <a:latin typeface="Trebuchet MS" charset="0"/>
              </a:defRPr>
            </a:lvl9pPr>
          </a:lstStyle>
          <a:p>
            <a:pPr marL="342900" marR="0" lvl="0" indent="-342900" algn="just" defTabSz="914400" eaLnBrk="1" fontAlgn="auto" latinLnBrk="0" hangingPunct="1">
              <a:lnSpc>
                <a:spcPct val="90000"/>
              </a:lnSpc>
              <a:spcBef>
                <a:spcPct val="20000"/>
              </a:spcBef>
              <a:spcAft>
                <a:spcPts val="0"/>
              </a:spcAft>
              <a:buClrTx/>
              <a:buSzTx/>
              <a:buFontTx/>
              <a:buChar char="•"/>
              <a:tabLst/>
              <a:defRPr/>
            </a:pPr>
            <a:endParaRPr kumimoji="0" lang="en-US" altLang="en-US" sz="1000" b="0" i="0" u="none" strike="noStrike" kern="0" cap="none" spc="0" normalizeH="0" baseline="0" noProof="0" dirty="0">
              <a:ln>
                <a:noFill/>
              </a:ln>
              <a:solidFill>
                <a:srgbClr val="000000"/>
              </a:solidFill>
              <a:effectLst/>
              <a:uLnTx/>
              <a:uFillTx/>
              <a:latin typeface="Arial" charset="0"/>
              <a:ea typeface="Arial" charset="0"/>
              <a:cs typeface="Arial" charset="0"/>
            </a:endParaRPr>
          </a:p>
          <a:p>
            <a:pPr eaLnBrk="1" hangingPunct="1">
              <a:buFont typeface="Wingdings" panose="05000000000000000000" pitchFamily="2" charset="2"/>
              <a:buNone/>
            </a:pPr>
            <a:r>
              <a:rPr lang="en-US" altLang="en-US" sz="2400" dirty="0">
                <a:solidFill>
                  <a:schemeClr val="tx1"/>
                </a:solidFill>
              </a:rPr>
              <a:t>The Title I Budgets, including Part A Basic and Parent &amp; Family Engagement must be discussed with parents and documented by minutes from this </a:t>
            </a:r>
            <a:r>
              <a:rPr lang="en-US" altLang="en-US" sz="2400" dirty="0" smtClean="0">
                <a:solidFill>
                  <a:schemeClr val="tx1"/>
                </a:solidFill>
              </a:rPr>
              <a:t>Title I Annual Parent Meeting</a:t>
            </a:r>
            <a:r>
              <a:rPr lang="en-US" altLang="en-US" sz="2400" dirty="0">
                <a:solidFill>
                  <a:schemeClr val="tx1"/>
                </a:solidFill>
              </a:rPr>
              <a:t>.</a:t>
            </a:r>
          </a:p>
          <a:p>
            <a:pPr eaLnBrk="1" hangingPunct="1">
              <a:buFont typeface="Wingdings" panose="05000000000000000000" pitchFamily="2" charset="2"/>
              <a:buNone/>
            </a:pPr>
            <a:endParaRPr lang="en-US" altLang="en-US" sz="2400" dirty="0">
              <a:solidFill>
                <a:schemeClr val="tx1"/>
              </a:solidFill>
            </a:endParaRPr>
          </a:p>
          <a:p>
            <a:pPr eaLnBrk="1" hangingPunct="1">
              <a:buFont typeface="Wingdings" panose="05000000000000000000" pitchFamily="2" charset="2"/>
              <a:buNone/>
            </a:pPr>
            <a:r>
              <a:rPr lang="en-US" altLang="en-US" sz="2400" dirty="0">
                <a:solidFill>
                  <a:schemeClr val="tx1"/>
                </a:solidFill>
              </a:rPr>
              <a:t>A copy of the school’s Title I Budgets (Part A Basic/PFE) must be in the Parent &amp; Family Resource Area Notebook located </a:t>
            </a:r>
            <a:r>
              <a:rPr lang="en-US" altLang="en-US" sz="2400" dirty="0" smtClean="0">
                <a:solidFill>
                  <a:schemeClr val="tx1"/>
                </a:solidFill>
              </a:rPr>
              <a:t>in the Big School Great Hall. </a:t>
            </a:r>
            <a:endParaRPr lang="en-US" altLang="en-US" sz="2400" dirty="0">
              <a:solidFill>
                <a:srgbClr val="FF0000"/>
              </a:solidFill>
            </a:endParaRPr>
          </a:p>
        </p:txBody>
      </p:sp>
    </p:spTree>
    <p:extLst>
      <p:ext uri="{BB962C8B-B14F-4D97-AF65-F5344CB8AC3E}">
        <p14:creationId xmlns:p14="http://schemas.microsoft.com/office/powerpoint/2010/main" val="308542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228600"/>
            <a:ext cx="9144000" cy="1066800"/>
          </a:xfrm>
        </p:spPr>
        <p:txBody>
          <a:bodyPr/>
          <a:lstStyle/>
          <a:p>
            <a:pPr algn="l">
              <a:defRPr/>
            </a:pPr>
            <a:r>
              <a:rPr lang="en-US" altLang="en-US" sz="4800" b="1" dirty="0">
                <a:solidFill>
                  <a:schemeClr val="tx1">
                    <a:lumMod val="75000"/>
                    <a:lumOff val="25000"/>
                  </a:schemeClr>
                </a:solidFill>
                <a:latin typeface="Calibri Light" panose="020F0302020204030204" pitchFamily="34" charset="0"/>
              </a:rPr>
              <a:t>Educational Standards</a:t>
            </a:r>
            <a:endParaRPr lang="en-US" altLang="en-US" sz="4800" b="1" dirty="0">
              <a:latin typeface="Calibri Light" panose="020F0302020204030204" pitchFamily="34" charset="0"/>
              <a:ea typeface="Arial" charset="0"/>
              <a:cs typeface="Arial" charset="0"/>
            </a:endParaRPr>
          </a:p>
        </p:txBody>
      </p:sp>
      <p:sp>
        <p:nvSpPr>
          <p:cNvPr id="27651" name="Rectangle 5"/>
          <p:cNvSpPr txBox="1">
            <a:spLocks noChangeArrowheads="1"/>
          </p:cNvSpPr>
          <p:nvPr/>
        </p:nvSpPr>
        <p:spPr bwMode="auto">
          <a:xfrm>
            <a:off x="381000" y="1676400"/>
            <a:ext cx="8382000" cy="4724400"/>
          </a:xfrm>
          <a:prstGeom prst="rect">
            <a:avLst/>
          </a:prstGeom>
          <a:noFill/>
          <a:ln w="285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spcBef>
                <a:spcPct val="20000"/>
              </a:spcBef>
              <a:buChar char="•"/>
              <a:defRPr sz="3200">
                <a:solidFill>
                  <a:srgbClr val="03042B"/>
                </a:solidFill>
                <a:latin typeface="Trebuchet MS" charset="0"/>
              </a:defRPr>
            </a:lvl1pPr>
            <a:lvl2pPr marL="742950" indent="-285750">
              <a:spcBef>
                <a:spcPct val="20000"/>
              </a:spcBef>
              <a:buChar char="–"/>
              <a:defRPr sz="2800">
                <a:solidFill>
                  <a:srgbClr val="03042B"/>
                </a:solidFill>
                <a:latin typeface="Trebuchet MS" charset="0"/>
              </a:defRPr>
            </a:lvl2pPr>
            <a:lvl3pPr marL="1143000" indent="-228600">
              <a:spcBef>
                <a:spcPct val="20000"/>
              </a:spcBef>
              <a:buChar char="•"/>
              <a:defRPr sz="2400">
                <a:solidFill>
                  <a:srgbClr val="03042B"/>
                </a:solidFill>
                <a:latin typeface="Trebuchet MS" charset="0"/>
              </a:defRPr>
            </a:lvl3pPr>
            <a:lvl4pPr marL="1600200" indent="-228600">
              <a:spcBef>
                <a:spcPct val="20000"/>
              </a:spcBef>
              <a:buChar char="–"/>
              <a:defRPr sz="2000">
                <a:solidFill>
                  <a:srgbClr val="03042B"/>
                </a:solidFill>
                <a:latin typeface="Trebuchet MS" charset="0"/>
              </a:defRPr>
            </a:lvl4pPr>
            <a:lvl5pPr marL="2057400" indent="-228600">
              <a:spcBef>
                <a:spcPct val="20000"/>
              </a:spcBef>
              <a:buChar char="»"/>
              <a:defRPr sz="2000">
                <a:solidFill>
                  <a:srgbClr val="03042B"/>
                </a:solidFill>
                <a:latin typeface="Trebuchet MS" charset="0"/>
              </a:defRPr>
            </a:lvl5pPr>
            <a:lvl6pPr marL="2514600" indent="-228600" eaLnBrk="0" fontAlgn="base" hangingPunct="0">
              <a:spcBef>
                <a:spcPct val="20000"/>
              </a:spcBef>
              <a:spcAft>
                <a:spcPct val="0"/>
              </a:spcAft>
              <a:buChar char="»"/>
              <a:defRPr sz="2000">
                <a:solidFill>
                  <a:srgbClr val="03042B"/>
                </a:solidFill>
                <a:latin typeface="Trebuchet MS" charset="0"/>
              </a:defRPr>
            </a:lvl6pPr>
            <a:lvl7pPr marL="2971800" indent="-228600" eaLnBrk="0" fontAlgn="base" hangingPunct="0">
              <a:spcBef>
                <a:spcPct val="20000"/>
              </a:spcBef>
              <a:spcAft>
                <a:spcPct val="0"/>
              </a:spcAft>
              <a:buChar char="»"/>
              <a:defRPr sz="2000">
                <a:solidFill>
                  <a:srgbClr val="03042B"/>
                </a:solidFill>
                <a:latin typeface="Trebuchet MS" charset="0"/>
              </a:defRPr>
            </a:lvl7pPr>
            <a:lvl8pPr marL="3429000" indent="-228600" eaLnBrk="0" fontAlgn="base" hangingPunct="0">
              <a:spcBef>
                <a:spcPct val="20000"/>
              </a:spcBef>
              <a:spcAft>
                <a:spcPct val="0"/>
              </a:spcAft>
              <a:buChar char="»"/>
              <a:defRPr sz="2000">
                <a:solidFill>
                  <a:srgbClr val="03042B"/>
                </a:solidFill>
                <a:latin typeface="Trebuchet MS" charset="0"/>
              </a:defRPr>
            </a:lvl8pPr>
            <a:lvl9pPr marL="3886200" indent="-228600" eaLnBrk="0" fontAlgn="base" hangingPunct="0">
              <a:spcBef>
                <a:spcPct val="20000"/>
              </a:spcBef>
              <a:spcAft>
                <a:spcPct val="0"/>
              </a:spcAft>
              <a:buChar char="»"/>
              <a:defRPr sz="2000">
                <a:solidFill>
                  <a:srgbClr val="03042B"/>
                </a:solidFill>
                <a:latin typeface="Trebuchet MS" charset="0"/>
              </a:defRPr>
            </a:lvl9pPr>
          </a:lstStyle>
          <a:p>
            <a:pPr marL="342900" marR="0" lvl="0" indent="-342900" algn="just" defTabSz="914400" eaLnBrk="1" fontAlgn="auto" latinLnBrk="0" hangingPunct="1">
              <a:lnSpc>
                <a:spcPct val="90000"/>
              </a:lnSpc>
              <a:spcBef>
                <a:spcPct val="20000"/>
              </a:spcBef>
              <a:spcAft>
                <a:spcPts val="0"/>
              </a:spcAft>
              <a:buClrTx/>
              <a:buSzTx/>
              <a:buFontTx/>
              <a:buChar char="•"/>
              <a:tabLst/>
              <a:defRPr/>
            </a:pPr>
            <a:endParaRPr kumimoji="0" lang="en-US" altLang="en-US" sz="1000" b="0" i="0" u="none" strike="noStrike" kern="0" cap="none" spc="0" normalizeH="0" baseline="0" noProof="0" dirty="0">
              <a:ln>
                <a:noFill/>
              </a:ln>
              <a:solidFill>
                <a:srgbClr val="000000"/>
              </a:solidFill>
              <a:effectLst/>
              <a:uLnTx/>
              <a:uFillTx/>
              <a:latin typeface="Arial" charset="0"/>
              <a:ea typeface="Arial" charset="0"/>
              <a:cs typeface="Arial" charset="0"/>
            </a:endParaRPr>
          </a:p>
          <a:p>
            <a:pPr marL="0" indent="0" eaLnBrk="1" hangingPunct="1">
              <a:buClr>
                <a:schemeClr val="tx2"/>
              </a:buClr>
              <a:buNone/>
            </a:pPr>
            <a:r>
              <a:rPr lang="en-US" altLang="en-US" sz="2400" dirty="0">
                <a:solidFill>
                  <a:schemeClr val="tx1"/>
                </a:solidFill>
              </a:rPr>
              <a:t>Florida’s academic content standards establish high expectations for all students.</a:t>
            </a:r>
          </a:p>
          <a:p>
            <a:pPr marL="0" indent="0" eaLnBrk="1" hangingPunct="1">
              <a:buClr>
                <a:schemeClr val="tx2"/>
              </a:buClr>
              <a:buNone/>
            </a:pPr>
            <a:endParaRPr lang="en-US" altLang="en-US" sz="2400" dirty="0">
              <a:solidFill>
                <a:schemeClr val="tx1"/>
              </a:solidFill>
            </a:endParaRPr>
          </a:p>
          <a:p>
            <a:pPr marL="0" indent="0" eaLnBrk="1" hangingPunct="1">
              <a:buClr>
                <a:schemeClr val="tx2"/>
              </a:buClr>
              <a:buNone/>
            </a:pPr>
            <a:r>
              <a:rPr lang="en-US" altLang="en-US" sz="2400" dirty="0">
                <a:solidFill>
                  <a:schemeClr val="tx1"/>
                </a:solidFill>
              </a:rPr>
              <a:t>Florida  State Standards and Next Generation Sunshine State Standards will identify what your child needs to know and be able to do in all content areas at each grade level.</a:t>
            </a:r>
          </a:p>
          <a:p>
            <a:pPr marL="0" indent="0" eaLnBrk="1" hangingPunct="1">
              <a:buClr>
                <a:schemeClr val="tx2"/>
              </a:buClr>
              <a:buNone/>
            </a:pPr>
            <a:endParaRPr lang="en-US" altLang="en-US" sz="700" dirty="0">
              <a:solidFill>
                <a:schemeClr val="tx1"/>
              </a:solidFill>
            </a:endParaRPr>
          </a:p>
          <a:p>
            <a:pPr marL="0" indent="0" eaLnBrk="1" hangingPunct="1">
              <a:buClr>
                <a:schemeClr val="tx2"/>
              </a:buClr>
              <a:buNone/>
            </a:pPr>
            <a:r>
              <a:rPr lang="en-US" altLang="en-US" sz="2400" dirty="0">
                <a:solidFill>
                  <a:schemeClr val="tx1"/>
                </a:solidFill>
              </a:rPr>
              <a:t>Information located at: </a:t>
            </a:r>
            <a:r>
              <a:rPr lang="en-US" altLang="en-US" sz="2400" dirty="0">
                <a:hlinkClick r:id="rId3"/>
              </a:rPr>
              <a:t>www.fldoe.org/bii/curriculum/sss/</a:t>
            </a:r>
            <a:r>
              <a:rPr lang="en-US" altLang="en-US" sz="2400" dirty="0"/>
              <a:t> </a:t>
            </a:r>
          </a:p>
        </p:txBody>
      </p:sp>
    </p:spTree>
    <p:extLst>
      <p:ext uri="{BB962C8B-B14F-4D97-AF65-F5344CB8AC3E}">
        <p14:creationId xmlns:p14="http://schemas.microsoft.com/office/powerpoint/2010/main" val="1766795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0" y="152400"/>
            <a:ext cx="9144000" cy="1066800"/>
          </a:xfrm>
        </p:spPr>
        <p:txBody>
          <a:bodyPr/>
          <a:lstStyle/>
          <a:p>
            <a:pPr algn="l">
              <a:defRPr/>
            </a:pPr>
            <a:r>
              <a:rPr lang="en-US" altLang="en-US" sz="4800" b="1" dirty="0">
                <a:solidFill>
                  <a:schemeClr val="tx1">
                    <a:lumMod val="75000"/>
                    <a:lumOff val="25000"/>
                  </a:schemeClr>
                </a:solidFill>
                <a:latin typeface="Calibri Light" panose="020F0302020204030204" pitchFamily="34" charset="0"/>
              </a:rPr>
              <a:t>School’s Curriculum</a:t>
            </a:r>
            <a:endParaRPr lang="en-US" altLang="en-US" sz="4800" b="1" dirty="0">
              <a:latin typeface="Calibri Light" panose="020F0302020204030204" pitchFamily="34" charset="0"/>
              <a:ea typeface="Arial" charset="0"/>
              <a:cs typeface="Arial" charset="0"/>
            </a:endParaRPr>
          </a:p>
        </p:txBody>
      </p:sp>
      <p:sp>
        <p:nvSpPr>
          <p:cNvPr id="23555" name="Rectangle 5"/>
          <p:cNvSpPr txBox="1">
            <a:spLocks noChangeArrowheads="1"/>
          </p:cNvSpPr>
          <p:nvPr/>
        </p:nvSpPr>
        <p:spPr bwMode="auto">
          <a:xfrm>
            <a:off x="457200" y="1447800"/>
            <a:ext cx="8305800" cy="5257800"/>
          </a:xfrm>
          <a:prstGeom prst="rect">
            <a:avLst/>
          </a:prstGeom>
          <a:noFill/>
          <a:ln w="285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spcBef>
                <a:spcPct val="20000"/>
              </a:spcBef>
              <a:buChar char="•"/>
              <a:defRPr sz="3200">
                <a:solidFill>
                  <a:srgbClr val="03042B"/>
                </a:solidFill>
                <a:latin typeface="Trebuchet MS" charset="0"/>
              </a:defRPr>
            </a:lvl1pPr>
            <a:lvl2pPr marL="742950" indent="-285750">
              <a:spcBef>
                <a:spcPct val="20000"/>
              </a:spcBef>
              <a:buChar char="–"/>
              <a:defRPr sz="2800">
                <a:solidFill>
                  <a:srgbClr val="03042B"/>
                </a:solidFill>
                <a:latin typeface="Trebuchet MS" charset="0"/>
              </a:defRPr>
            </a:lvl2pPr>
            <a:lvl3pPr marL="1143000" indent="-228600">
              <a:spcBef>
                <a:spcPct val="20000"/>
              </a:spcBef>
              <a:buChar char="•"/>
              <a:defRPr sz="2400">
                <a:solidFill>
                  <a:srgbClr val="03042B"/>
                </a:solidFill>
                <a:latin typeface="Trebuchet MS" charset="0"/>
              </a:defRPr>
            </a:lvl3pPr>
            <a:lvl4pPr marL="1600200" indent="-228600">
              <a:spcBef>
                <a:spcPct val="20000"/>
              </a:spcBef>
              <a:buChar char="–"/>
              <a:defRPr sz="2000">
                <a:solidFill>
                  <a:srgbClr val="03042B"/>
                </a:solidFill>
                <a:latin typeface="Trebuchet MS" charset="0"/>
              </a:defRPr>
            </a:lvl4pPr>
            <a:lvl5pPr marL="2057400" indent="-228600">
              <a:spcBef>
                <a:spcPct val="20000"/>
              </a:spcBef>
              <a:buChar char="»"/>
              <a:defRPr sz="2000">
                <a:solidFill>
                  <a:srgbClr val="03042B"/>
                </a:solidFill>
                <a:latin typeface="Trebuchet MS" charset="0"/>
              </a:defRPr>
            </a:lvl5pPr>
            <a:lvl6pPr marL="2514600" indent="-228600" eaLnBrk="0" fontAlgn="base" hangingPunct="0">
              <a:spcBef>
                <a:spcPct val="20000"/>
              </a:spcBef>
              <a:spcAft>
                <a:spcPct val="0"/>
              </a:spcAft>
              <a:buChar char="»"/>
              <a:defRPr sz="2000">
                <a:solidFill>
                  <a:srgbClr val="03042B"/>
                </a:solidFill>
                <a:latin typeface="Trebuchet MS" charset="0"/>
              </a:defRPr>
            </a:lvl6pPr>
            <a:lvl7pPr marL="2971800" indent="-228600" eaLnBrk="0" fontAlgn="base" hangingPunct="0">
              <a:spcBef>
                <a:spcPct val="20000"/>
              </a:spcBef>
              <a:spcAft>
                <a:spcPct val="0"/>
              </a:spcAft>
              <a:buChar char="»"/>
              <a:defRPr sz="2000">
                <a:solidFill>
                  <a:srgbClr val="03042B"/>
                </a:solidFill>
                <a:latin typeface="Trebuchet MS" charset="0"/>
              </a:defRPr>
            </a:lvl7pPr>
            <a:lvl8pPr marL="3429000" indent="-228600" eaLnBrk="0" fontAlgn="base" hangingPunct="0">
              <a:spcBef>
                <a:spcPct val="20000"/>
              </a:spcBef>
              <a:spcAft>
                <a:spcPct val="0"/>
              </a:spcAft>
              <a:buChar char="»"/>
              <a:defRPr sz="2000">
                <a:solidFill>
                  <a:srgbClr val="03042B"/>
                </a:solidFill>
                <a:latin typeface="Trebuchet MS" charset="0"/>
              </a:defRPr>
            </a:lvl8pPr>
            <a:lvl9pPr marL="3886200" indent="-228600" eaLnBrk="0" fontAlgn="base" hangingPunct="0">
              <a:spcBef>
                <a:spcPct val="20000"/>
              </a:spcBef>
              <a:spcAft>
                <a:spcPct val="0"/>
              </a:spcAft>
              <a:buChar char="»"/>
              <a:defRPr sz="2000">
                <a:solidFill>
                  <a:srgbClr val="03042B"/>
                </a:solidFill>
                <a:latin typeface="Trebuchet MS" charset="0"/>
              </a:defRPr>
            </a:lvl9pPr>
          </a:lstStyle>
          <a:p>
            <a:pPr marL="0" indent="0" eaLnBrk="1" fontAlgn="auto" hangingPunct="1">
              <a:spcAft>
                <a:spcPts val="0"/>
              </a:spcAft>
              <a:buFontTx/>
              <a:buNone/>
              <a:defRPr/>
            </a:pPr>
            <a:r>
              <a:rPr lang="en-US" sz="2800" dirty="0">
                <a:solidFill>
                  <a:schemeClr val="tx1"/>
                </a:solidFill>
              </a:rPr>
              <a:t>The Florida Standards form the framework student knowledge in:</a:t>
            </a:r>
          </a:p>
          <a:p>
            <a:pPr eaLnBrk="1" fontAlgn="auto" hangingPunct="1">
              <a:spcAft>
                <a:spcPts val="0"/>
              </a:spcAft>
              <a:buClr>
                <a:schemeClr val="tx2"/>
              </a:buClr>
              <a:buFont typeface="Arial" panose="020B0604020202020204" pitchFamily="34" charset="0"/>
              <a:buChar char="•"/>
              <a:defRPr/>
            </a:pPr>
            <a:r>
              <a:rPr lang="en-US" sz="2400" dirty="0">
                <a:solidFill>
                  <a:schemeClr val="tx1"/>
                </a:solidFill>
              </a:rPr>
              <a:t>English Language Arts (ELA)</a:t>
            </a:r>
          </a:p>
          <a:p>
            <a:pPr marL="644843" lvl="1" indent="-342900" eaLnBrk="1" fontAlgn="auto" hangingPunct="1">
              <a:spcAft>
                <a:spcPts val="0"/>
              </a:spcAft>
              <a:buClr>
                <a:schemeClr val="tx2"/>
              </a:buClr>
              <a:buFont typeface="Wingdings" panose="05000000000000000000" pitchFamily="2" charset="2"/>
              <a:buChar char="v"/>
              <a:defRPr/>
            </a:pPr>
            <a:r>
              <a:rPr lang="en-US" sz="2400" dirty="0">
                <a:solidFill>
                  <a:schemeClr val="tx1"/>
                </a:solidFill>
              </a:rPr>
              <a:t>Reading/Writing/Speaking &amp; Listening/Language</a:t>
            </a:r>
          </a:p>
          <a:p>
            <a:pPr eaLnBrk="1" fontAlgn="auto" hangingPunct="1">
              <a:spcAft>
                <a:spcPts val="0"/>
              </a:spcAft>
              <a:buClr>
                <a:schemeClr val="tx2"/>
              </a:buClr>
              <a:buFont typeface="Arial" panose="020B0604020202020204" pitchFamily="34" charset="0"/>
              <a:buChar char="•"/>
              <a:defRPr/>
            </a:pPr>
            <a:r>
              <a:rPr lang="en-US" sz="2400" dirty="0">
                <a:solidFill>
                  <a:schemeClr val="tx1"/>
                </a:solidFill>
              </a:rPr>
              <a:t>Mathematics</a:t>
            </a:r>
          </a:p>
          <a:p>
            <a:pPr eaLnBrk="1" fontAlgn="auto" hangingPunct="1">
              <a:spcAft>
                <a:spcPts val="0"/>
              </a:spcAft>
              <a:buClr>
                <a:schemeClr val="tx2"/>
              </a:buClr>
              <a:buFont typeface="Arial" panose="020B0604020202020204" pitchFamily="34" charset="0"/>
              <a:buChar char="•"/>
              <a:defRPr/>
            </a:pPr>
            <a:r>
              <a:rPr lang="en-US" sz="2400" dirty="0">
                <a:solidFill>
                  <a:schemeClr val="tx1"/>
                </a:solidFill>
              </a:rPr>
              <a:t>Literacy in Social Studies</a:t>
            </a:r>
          </a:p>
          <a:p>
            <a:pPr marL="0" indent="0" eaLnBrk="1" fontAlgn="auto" hangingPunct="1">
              <a:spcAft>
                <a:spcPts val="0"/>
              </a:spcAft>
              <a:buClr>
                <a:schemeClr val="tx2"/>
              </a:buClr>
              <a:buFont typeface="Calibri" panose="020F0502020204030204" pitchFamily="34" charset="0"/>
              <a:buNone/>
              <a:defRPr/>
            </a:pPr>
            <a:r>
              <a:rPr lang="en-US" sz="2800" dirty="0">
                <a:solidFill>
                  <a:schemeClr val="tx1"/>
                </a:solidFill>
              </a:rPr>
              <a:t>Next Generation Sunshine State Standards form the framework for science.</a:t>
            </a:r>
          </a:p>
          <a:p>
            <a:pPr algn="just" eaLnBrk="1" hangingPunct="1">
              <a:lnSpc>
                <a:spcPct val="90000"/>
              </a:lnSpc>
            </a:pPr>
            <a:endParaRPr lang="en-US" altLang="en-US" sz="1000" dirty="0">
              <a:solidFill>
                <a:srgbClr val="000000"/>
              </a:solidFill>
              <a:latin typeface="Arial" charset="0"/>
              <a:ea typeface="Arial" charset="0"/>
              <a:cs typeface="Arial" charset="0"/>
            </a:endParaRPr>
          </a:p>
        </p:txBody>
      </p:sp>
      <p:pic>
        <p:nvPicPr>
          <p:cNvPr id="4" name="Picture 4" descr="MCj0412398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43600" y="4648200"/>
            <a:ext cx="2122487" cy="1868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TR_0701">
  <a:themeElements>
    <a:clrScheme name="TR_070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R_0701">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anose="02020603050405020304" pitchFamily="18" charset="0"/>
          </a:defRPr>
        </a:defPPr>
      </a:lstStyle>
    </a:lnDef>
  </a:objectDefaults>
  <a:extraClrSchemeLst>
    <a:extraClrScheme>
      <a:clrScheme name="TR_070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R_070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R_070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R_070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R_070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R_070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R_0701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R_070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R_070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R_070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R_070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R_070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6-17_T1_annual_mtg_template (1)" id="{9634B6E3-9E98-4045-97EC-BC340A54FE2F}" vid="{F9E5C34F-F24E-354C-BE5D-23FFEDB81AF2}"/>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ublishingContactEmail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971030A36652744A0D1EE81C0558302" ma:contentTypeVersion="1" ma:contentTypeDescription="Create a new document." ma:contentTypeScope="" ma:versionID="8079376b8a0a190bcc285d6e1c666f51">
  <xsd:schema xmlns:xsd="http://www.w3.org/2001/XMLSchema" xmlns:p="http://schemas.microsoft.com/office/2006/metadata/properties" xmlns:ns1="http://schemas.microsoft.com/sharepoint/v3" targetNamespace="http://schemas.microsoft.com/office/2006/metadata/properties" ma:root="true" ma:fieldsID="ce842896d97873ca628815d7ec3d44ef" ns1:_="">
    <xsd:import namespace="http://schemas.microsoft.com/sharepoint/v3"/>
    <xsd:element name="properties">
      <xsd:complexType>
        <xsd:sequence>
          <xsd:element name="documentManagement">
            <xsd:complexType>
              <xsd:all>
                <xsd:element ref="ns1:PublishingContactEmail"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PublishingContactEmail" ma:index="8" nillable="true" ma:displayName="Contact E-Mail Address" ma:internalName="PublishingContactEmail">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68F333-F231-40E0-9D5D-0CC4A69BBC90}">
  <ds:schemaRefs>
    <ds:schemaRef ds:uri="http://purl.org/dc/terms/"/>
    <ds:schemaRef ds:uri="http://purl.org/dc/dcmitype/"/>
    <ds:schemaRef ds:uri="http://purl.org/dc/elements/1.1/"/>
    <ds:schemaRef ds:uri="http://www.w3.org/XML/1998/namespace"/>
    <ds:schemaRef ds:uri="http://schemas.microsoft.com/office/2006/documentManagement/types"/>
    <ds:schemaRef ds:uri="http://schemas.microsoft.com/sharepoint/v3"/>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0DD3D0B8-669D-438A-9D40-9DE5AB53147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CB21BF07-F869-4D0C-9C68-7C6DAA9A500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16-17_T1_annual_mtg_template (1)</Template>
  <TotalTime>290</TotalTime>
  <Words>2283</Words>
  <Application>Microsoft Office PowerPoint</Application>
  <PresentationFormat>On-screen Show (4:3)</PresentationFormat>
  <Paragraphs>224</Paragraphs>
  <Slides>19</Slides>
  <Notes>19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Calibri</vt:lpstr>
      <vt:lpstr>Calibri Light</vt:lpstr>
      <vt:lpstr>Comic Sans MS</vt:lpstr>
      <vt:lpstr>Symbol</vt:lpstr>
      <vt:lpstr>Trebuchet MS</vt:lpstr>
      <vt:lpstr>Wingdings</vt:lpstr>
      <vt:lpstr>TR_0701</vt:lpstr>
      <vt:lpstr>PowerPoint Presentation</vt:lpstr>
      <vt:lpstr>Agenda</vt:lpstr>
      <vt:lpstr>What is Title I?</vt:lpstr>
      <vt:lpstr>How Title I Works?</vt:lpstr>
      <vt:lpstr>Title I Funds Provide Supplemental Support</vt:lpstr>
      <vt:lpstr>Who decides how funds are used?</vt:lpstr>
      <vt:lpstr>Where can I find a copy of the  Title I Budgets?</vt:lpstr>
      <vt:lpstr>Educational Standards</vt:lpstr>
      <vt:lpstr>School’s Curriculum</vt:lpstr>
      <vt:lpstr>Measuring Student Success</vt:lpstr>
      <vt:lpstr>Florida Standards Assessment (FSA) Grades 3-11</vt:lpstr>
      <vt:lpstr>Working together! </vt:lpstr>
      <vt:lpstr>Parents’ Right to Know</vt:lpstr>
      <vt:lpstr>Parent &amp; Family Engagement Plan  Guidelines</vt:lpstr>
      <vt:lpstr>Parent &amp; Family Resource Area</vt:lpstr>
      <vt:lpstr>Your Involvement is Key to  Your Child’s Success!</vt:lpstr>
      <vt:lpstr>Classroom Visits</vt:lpstr>
      <vt:lpstr>Thank you for attending.</vt:lpstr>
      <vt:lpstr>Questions?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Sarah Sonberg</cp:lastModifiedBy>
  <cp:revision>37</cp:revision>
  <cp:lastPrinted>2009-07-21T13:26:13Z</cp:lastPrinted>
  <dcterms:created xsi:type="dcterms:W3CDTF">2016-08-28T16:35:15Z</dcterms:created>
  <dcterms:modified xsi:type="dcterms:W3CDTF">2018-08-27T15:29:49Z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TC010875731033</vt:lpwstr>
  </property>
  <property fmtid="{D5CDD505-2E9C-101B-9397-08002B2CF9AE}" pid="3" name="ContentTypeId">
    <vt:lpwstr>0x010100F971030A36652744A0D1EE81C0558302</vt:lpwstr>
  </property>
</Properties>
</file>